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a9ea1ba69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b326ec7aa4f7f"/>
  </p:sldMasterIdLst>
  <p:sldIdLst>
    <p:sldId xmlns:r="http://schemas.openxmlformats.org/officeDocument/2006/relationships" id="256" r:id="Rd81f5a4b402b40f9"/>
    <p:sldId xmlns:r="http://schemas.openxmlformats.org/officeDocument/2006/relationships" id="257" r:id="R81826f005e0a4dd4"/>
    <p:sldId xmlns:r="http://schemas.openxmlformats.org/officeDocument/2006/relationships" id="258" r:id="R9e4b9857b31d41c8"/>
    <p:sldId xmlns:r="http://schemas.openxmlformats.org/officeDocument/2006/relationships" id="259" r:id="Rde2198b5b048457a"/>
    <p:sldId xmlns:r="http://schemas.openxmlformats.org/officeDocument/2006/relationships" id="260" r:id="R9548a481302d47da"/>
    <p:sldId xmlns:r="http://schemas.openxmlformats.org/officeDocument/2006/relationships" id="261" r:id="R3596cf9f19d440dc"/>
    <p:sldId xmlns:r="http://schemas.openxmlformats.org/officeDocument/2006/relationships" id="262" r:id="R6a6cb903b9d0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b326ec7aa4f7f" /><Relationship Type="http://schemas.openxmlformats.org/officeDocument/2006/relationships/slide" Target="/ppt/slides/slide1.xml" Id="Rd81f5a4b402b40f9" /><Relationship Type="http://schemas.openxmlformats.org/officeDocument/2006/relationships/slide" Target="/ppt/slides/slide2.xml" Id="R81826f005e0a4dd4" /><Relationship Type="http://schemas.openxmlformats.org/officeDocument/2006/relationships/slide" Target="/ppt/slides/slide3.xml" Id="R9e4b9857b31d41c8" /><Relationship Type="http://schemas.openxmlformats.org/officeDocument/2006/relationships/slide" Target="/ppt/slides/slide4.xml" Id="Rde2198b5b048457a" /><Relationship Type="http://schemas.openxmlformats.org/officeDocument/2006/relationships/slide" Target="/ppt/slides/slide5.xml" Id="R9548a481302d47da" /><Relationship Type="http://schemas.openxmlformats.org/officeDocument/2006/relationships/slide" Target="/ppt/slides/slide6.xml" Id="R3596cf9f19d440dc" /><Relationship Type="http://schemas.openxmlformats.org/officeDocument/2006/relationships/slide" Target="/ppt/slides/slide7.xml" Id="R6a6cb903b9d0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d6d5a6e44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047336e4a4e02" /><Relationship Type="http://schemas.openxmlformats.org/officeDocument/2006/relationships/theme" Target="/ppt/slideMasters/theme/theme1.xml" Id="Re383c2ea061e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047336e4a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683817d31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0f22e53c1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23506445b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16157ba7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786cc170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2d9c7949a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58e391db5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VIVITRE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9 850 666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11 215 379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Grendatunvegen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934 474 961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VIVITRE AS</a:t>
            </a:r>
          </a:p>
        </p:txBody>
      </p:sp>
    </p:spTree>
  </p:cSld>
  <p:clrMapOvr>
    <a:masterClrMapping xmlns:a="http://schemas.openxmlformats.org/drawingml/2006/main"/>
  </p:clrMapOvr>
</p:sld>
</file>