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6c10bd268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ad3c54b684cf2"/>
  </p:sldMasterIdLst>
  <p:sldIdLst>
    <p:sldId xmlns:r="http://schemas.openxmlformats.org/officeDocument/2006/relationships" id="256" r:id="R115ac1b389384720"/>
    <p:sldId xmlns:r="http://schemas.openxmlformats.org/officeDocument/2006/relationships" id="257" r:id="R2cb2ec3b0ad0469d"/>
    <p:sldId xmlns:r="http://schemas.openxmlformats.org/officeDocument/2006/relationships" id="258" r:id="Rbaa557cb31104cf3"/>
    <p:sldId xmlns:r="http://schemas.openxmlformats.org/officeDocument/2006/relationships" id="259" r:id="R4dc1ce79d31e4c1a"/>
    <p:sldId xmlns:r="http://schemas.openxmlformats.org/officeDocument/2006/relationships" id="260" r:id="R5be9c8f7d4394da6"/>
    <p:sldId xmlns:r="http://schemas.openxmlformats.org/officeDocument/2006/relationships" id="261" r:id="R0d073f111de747ba"/>
    <p:sldId xmlns:r="http://schemas.openxmlformats.org/officeDocument/2006/relationships" id="262" r:id="R1b0c0e0d5c94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ad3c54b684cf2" /><Relationship Type="http://schemas.openxmlformats.org/officeDocument/2006/relationships/slide" Target="/ppt/slides/slide1.xml" Id="R115ac1b389384720" /><Relationship Type="http://schemas.openxmlformats.org/officeDocument/2006/relationships/slide" Target="/ppt/slides/slide2.xml" Id="R2cb2ec3b0ad0469d" /><Relationship Type="http://schemas.openxmlformats.org/officeDocument/2006/relationships/slide" Target="/ppt/slides/slide3.xml" Id="Rbaa557cb31104cf3" /><Relationship Type="http://schemas.openxmlformats.org/officeDocument/2006/relationships/slide" Target="/ppt/slides/slide4.xml" Id="R4dc1ce79d31e4c1a" /><Relationship Type="http://schemas.openxmlformats.org/officeDocument/2006/relationships/slide" Target="/ppt/slides/slide5.xml" Id="R5be9c8f7d4394da6" /><Relationship Type="http://schemas.openxmlformats.org/officeDocument/2006/relationships/slide" Target="/ppt/slides/slide6.xml" Id="R0d073f111de747ba" /><Relationship Type="http://schemas.openxmlformats.org/officeDocument/2006/relationships/slide" Target="/ppt/slides/slide7.xml" Id="R1b0c0e0d5c94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454272bbd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badb0b884aac" /><Relationship Type="http://schemas.openxmlformats.org/officeDocument/2006/relationships/theme" Target="/ppt/slideMasters/theme/theme1.xml" Id="R7a13c6dbfea348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d9badb0b884a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0618b6ac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43b53a5c541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c96f2e0e94b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a633cb48e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bc6607c20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3d068773c48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fa5521fba4a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GREGERSEN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GREGERSEN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1 012 381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HALLVARD TVEITEN GREGERSEN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Gladengveien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934 419 847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GREGERSEN HOLDING AS</a:t>
            </a:r>
          </a:p>
        </p:txBody>
      </p:sp>
    </p:spTree>
  </p:cSld>
  <p:clrMapOvr>
    <a:masterClrMapping xmlns:a="http://schemas.openxmlformats.org/drawingml/2006/main"/>
  </p:clrMapOvr>
</p:sld>
</file>