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f33f5f2e1747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8b6936ca044041"/>
  </p:sldMasterIdLst>
  <p:sldIdLst>
    <p:sldId xmlns:r="http://schemas.openxmlformats.org/officeDocument/2006/relationships" id="256" r:id="R353f1b30c7dc471c"/>
    <p:sldId xmlns:r="http://schemas.openxmlformats.org/officeDocument/2006/relationships" id="257" r:id="R2af4ae6b13f14980"/>
    <p:sldId xmlns:r="http://schemas.openxmlformats.org/officeDocument/2006/relationships" id="258" r:id="R34a6399e528343fb"/>
    <p:sldId xmlns:r="http://schemas.openxmlformats.org/officeDocument/2006/relationships" id="259" r:id="Rd0b679d2617149a9"/>
    <p:sldId xmlns:r="http://schemas.openxmlformats.org/officeDocument/2006/relationships" id="260" r:id="R50e4cb451e4f4d48"/>
    <p:sldId xmlns:r="http://schemas.openxmlformats.org/officeDocument/2006/relationships" id="261" r:id="Rf8ef1925b1004f27"/>
    <p:sldId xmlns:r="http://schemas.openxmlformats.org/officeDocument/2006/relationships" id="262" r:id="R40c980162bc24d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8b6936ca044041" /><Relationship Type="http://schemas.openxmlformats.org/officeDocument/2006/relationships/slide" Target="/ppt/slides/slide1.xml" Id="R353f1b30c7dc471c" /><Relationship Type="http://schemas.openxmlformats.org/officeDocument/2006/relationships/slide" Target="/ppt/slides/slide2.xml" Id="R2af4ae6b13f14980" /><Relationship Type="http://schemas.openxmlformats.org/officeDocument/2006/relationships/slide" Target="/ppt/slides/slide3.xml" Id="R34a6399e528343fb" /><Relationship Type="http://schemas.openxmlformats.org/officeDocument/2006/relationships/slide" Target="/ppt/slides/slide4.xml" Id="Rd0b679d2617149a9" /><Relationship Type="http://schemas.openxmlformats.org/officeDocument/2006/relationships/slide" Target="/ppt/slides/slide5.xml" Id="R50e4cb451e4f4d48" /><Relationship Type="http://schemas.openxmlformats.org/officeDocument/2006/relationships/slide" Target="/ppt/slides/slide6.xml" Id="Rf8ef1925b1004f27" /><Relationship Type="http://schemas.openxmlformats.org/officeDocument/2006/relationships/slide" Target="/ppt/slides/slide7.xml" Id="R40c980162bc24d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644944faee4e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22e158af24fad" /><Relationship Type="http://schemas.openxmlformats.org/officeDocument/2006/relationships/theme" Target="/ppt/slideMasters/theme/theme1.xml" Id="Ra9af99b678ec4d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722e158af24f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5169983cc49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a7a65731046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6afd2fdf845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c996175bf44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5298ef3eb49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d0912c8ed4e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1f86b6c1b40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REGNSKAP DRAMMEN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REGNSKAP DRAMMEN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42 631 787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2 623 628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2 092 099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25 184 956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39 579 150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VEKST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 Ludvigsens gate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934 412 249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DRAMMEN AS</a:t>
            </a:r>
          </a:p>
        </p:txBody>
      </p:sp>
    </p:spTree>
  </p:cSld>
  <p:clrMapOvr>
    <a:masterClrMapping xmlns:a="http://schemas.openxmlformats.org/drawingml/2006/main"/>
  </p:clrMapOvr>
</p:sld>
</file>