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f32111de8f4d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d000a8a914284"/>
  </p:sldMasterIdLst>
  <p:sldIdLst>
    <p:sldId xmlns:r="http://schemas.openxmlformats.org/officeDocument/2006/relationships" id="256" r:id="R3b92ad74965e4f08"/>
    <p:sldId xmlns:r="http://schemas.openxmlformats.org/officeDocument/2006/relationships" id="257" r:id="Reba0e9f9904d45fe"/>
    <p:sldId xmlns:r="http://schemas.openxmlformats.org/officeDocument/2006/relationships" id="258" r:id="Rf522ce14f52744c0"/>
    <p:sldId xmlns:r="http://schemas.openxmlformats.org/officeDocument/2006/relationships" id="259" r:id="R1d33f9de91d54e8c"/>
    <p:sldId xmlns:r="http://schemas.openxmlformats.org/officeDocument/2006/relationships" id="260" r:id="Rceef59383329479b"/>
    <p:sldId xmlns:r="http://schemas.openxmlformats.org/officeDocument/2006/relationships" id="261" r:id="R151e8f33ed554a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d000a8a914284" /><Relationship Type="http://schemas.openxmlformats.org/officeDocument/2006/relationships/slide" Target="/ppt/slides/slide1.xml" Id="R3b92ad74965e4f08" /><Relationship Type="http://schemas.openxmlformats.org/officeDocument/2006/relationships/slide" Target="/ppt/slides/slide2.xml" Id="Reba0e9f9904d45fe" /><Relationship Type="http://schemas.openxmlformats.org/officeDocument/2006/relationships/slide" Target="/ppt/slides/slide3.xml" Id="Rf522ce14f52744c0" /><Relationship Type="http://schemas.openxmlformats.org/officeDocument/2006/relationships/slide" Target="/ppt/slides/slide4.xml" Id="R1d33f9de91d54e8c" /><Relationship Type="http://schemas.openxmlformats.org/officeDocument/2006/relationships/slide" Target="/ppt/slides/slide5.xml" Id="Rceef59383329479b" /><Relationship Type="http://schemas.openxmlformats.org/officeDocument/2006/relationships/slide" Target="/ppt/slides/slide6.xml" Id="R151e8f33ed554a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908fc39744d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70d77f9374a4d" /><Relationship Type="http://schemas.openxmlformats.org/officeDocument/2006/relationships/theme" Target="/ppt/slideMasters/theme/theme1.xml" Id="Rc1404b69e92d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70d77f9374a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7793b1451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ef787aaa648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efd192347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1fd876474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a8be8d5ea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1c3d71bd0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MOLDE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MOLDE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6 567 910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−476 431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5 414 474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Grandfjæra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934 409 477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