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b001860acf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abc191b7947bd"/>
  </p:sldMasterIdLst>
  <p:sldIdLst>
    <p:sldId xmlns:r="http://schemas.openxmlformats.org/officeDocument/2006/relationships" id="256" r:id="R0cd9669c1c0e4ff3"/>
    <p:sldId xmlns:r="http://schemas.openxmlformats.org/officeDocument/2006/relationships" id="257" r:id="R9fd1fdda2df944d4"/>
    <p:sldId xmlns:r="http://schemas.openxmlformats.org/officeDocument/2006/relationships" id="258" r:id="Rf8ba318cbc7d4055"/>
    <p:sldId xmlns:r="http://schemas.openxmlformats.org/officeDocument/2006/relationships" id="259" r:id="R90b8667cce9e4079"/>
    <p:sldId xmlns:r="http://schemas.openxmlformats.org/officeDocument/2006/relationships" id="260" r:id="Rcfb558456ba04331"/>
    <p:sldId xmlns:r="http://schemas.openxmlformats.org/officeDocument/2006/relationships" id="261" r:id="R179285e0ef6942d8"/>
    <p:sldId xmlns:r="http://schemas.openxmlformats.org/officeDocument/2006/relationships" id="262" r:id="R2a082633f5a649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abc191b7947bd" /><Relationship Type="http://schemas.openxmlformats.org/officeDocument/2006/relationships/slide" Target="/ppt/slides/slide1.xml" Id="R0cd9669c1c0e4ff3" /><Relationship Type="http://schemas.openxmlformats.org/officeDocument/2006/relationships/slide" Target="/ppt/slides/slide2.xml" Id="R9fd1fdda2df944d4" /><Relationship Type="http://schemas.openxmlformats.org/officeDocument/2006/relationships/slide" Target="/ppt/slides/slide3.xml" Id="Rf8ba318cbc7d4055" /><Relationship Type="http://schemas.openxmlformats.org/officeDocument/2006/relationships/slide" Target="/ppt/slides/slide4.xml" Id="R90b8667cce9e4079" /><Relationship Type="http://schemas.openxmlformats.org/officeDocument/2006/relationships/slide" Target="/ppt/slides/slide5.xml" Id="Rcfb558456ba04331" /><Relationship Type="http://schemas.openxmlformats.org/officeDocument/2006/relationships/slide" Target="/ppt/slides/slide6.xml" Id="R179285e0ef6942d8" /><Relationship Type="http://schemas.openxmlformats.org/officeDocument/2006/relationships/slide" Target="/ppt/slides/slide7.xml" Id="R2a082633f5a649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7aee7560548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85c1cb1ef4b28" /><Relationship Type="http://schemas.openxmlformats.org/officeDocument/2006/relationships/theme" Target="/ppt/slideMasters/theme/theme1.xml" Id="Rbc5a8e3ab769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85c1cb1ef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0c15499294e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f70a707d1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5f5b777c84f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17d9c44a848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e8652535a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f37203fe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829e8f301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5 691 216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33 638 519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 AS</a:t>
            </a:r>
          </a:p>
        </p:txBody>
      </p:sp>
    </p:spTree>
  </p:cSld>
  <p:clrMapOvr>
    <a:masterClrMapping xmlns:a="http://schemas.openxmlformats.org/drawingml/2006/main"/>
  </p:clrMapOvr>
</p:sld>
</file>