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d7dcad86c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4ce33bbee458c"/>
  </p:sldMasterIdLst>
  <p:sldIdLst>
    <p:sldId xmlns:r="http://schemas.openxmlformats.org/officeDocument/2006/relationships" id="256" r:id="R62bc6a09b00b49c3"/>
    <p:sldId xmlns:r="http://schemas.openxmlformats.org/officeDocument/2006/relationships" id="257" r:id="R1b7de4bdbaa842b2"/>
    <p:sldId xmlns:r="http://schemas.openxmlformats.org/officeDocument/2006/relationships" id="258" r:id="Rbf337ee082394fa7"/>
    <p:sldId xmlns:r="http://schemas.openxmlformats.org/officeDocument/2006/relationships" id="259" r:id="R75596b7cc44d4588"/>
    <p:sldId xmlns:r="http://schemas.openxmlformats.org/officeDocument/2006/relationships" id="260" r:id="Re8a1d545e62b4843"/>
    <p:sldId xmlns:r="http://schemas.openxmlformats.org/officeDocument/2006/relationships" id="261" r:id="R0d018a26dd6e4cb6"/>
    <p:sldId xmlns:r="http://schemas.openxmlformats.org/officeDocument/2006/relationships" id="262" r:id="Rce786df7a569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4ce33bbee458c" /><Relationship Type="http://schemas.openxmlformats.org/officeDocument/2006/relationships/slide" Target="/ppt/slides/slide1.xml" Id="R62bc6a09b00b49c3" /><Relationship Type="http://schemas.openxmlformats.org/officeDocument/2006/relationships/slide" Target="/ppt/slides/slide2.xml" Id="R1b7de4bdbaa842b2" /><Relationship Type="http://schemas.openxmlformats.org/officeDocument/2006/relationships/slide" Target="/ppt/slides/slide3.xml" Id="Rbf337ee082394fa7" /><Relationship Type="http://schemas.openxmlformats.org/officeDocument/2006/relationships/slide" Target="/ppt/slides/slide4.xml" Id="R75596b7cc44d4588" /><Relationship Type="http://schemas.openxmlformats.org/officeDocument/2006/relationships/slide" Target="/ppt/slides/slide5.xml" Id="Re8a1d545e62b4843" /><Relationship Type="http://schemas.openxmlformats.org/officeDocument/2006/relationships/slide" Target="/ppt/slides/slide6.xml" Id="R0d018a26dd6e4cb6" /><Relationship Type="http://schemas.openxmlformats.org/officeDocument/2006/relationships/slide" Target="/ppt/slides/slide7.xml" Id="Rce786df7a569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352f6e0ac4c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9c8d981524372" /><Relationship Type="http://schemas.openxmlformats.org/officeDocument/2006/relationships/theme" Target="/ppt/slideMasters/theme/theme1.xml" Id="R75d39ab3e2af48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9c8d98152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7f13242b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441479c78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a6f22006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10ceb6c53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8921af7d1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04dba4f6946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07117fb224e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DIGIHOLD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DIGIHOLD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KVAMSDAL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Dortledhaugen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5237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934 342 216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