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201637bb3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a14d76e49446e5"/>
  </p:sldMasterIdLst>
  <p:sldIdLst>
    <p:sldId xmlns:r="http://schemas.openxmlformats.org/officeDocument/2006/relationships" id="256" r:id="R8be5342fa6a5450d"/>
    <p:sldId xmlns:r="http://schemas.openxmlformats.org/officeDocument/2006/relationships" id="257" r:id="R13fa2cb8ead54ac8"/>
    <p:sldId xmlns:r="http://schemas.openxmlformats.org/officeDocument/2006/relationships" id="258" r:id="R844a61be08fc465e"/>
    <p:sldId xmlns:r="http://schemas.openxmlformats.org/officeDocument/2006/relationships" id="259" r:id="R7dbef20af38e46d6"/>
    <p:sldId xmlns:r="http://schemas.openxmlformats.org/officeDocument/2006/relationships" id="260" r:id="Re875c2a9ab094590"/>
    <p:sldId xmlns:r="http://schemas.openxmlformats.org/officeDocument/2006/relationships" id="261" r:id="R7e8d184a78a94474"/>
    <p:sldId xmlns:r="http://schemas.openxmlformats.org/officeDocument/2006/relationships" id="262" r:id="R90bc6d1cba81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14d76e49446e5" /><Relationship Type="http://schemas.openxmlformats.org/officeDocument/2006/relationships/slide" Target="/ppt/slides/slide1.xml" Id="R8be5342fa6a5450d" /><Relationship Type="http://schemas.openxmlformats.org/officeDocument/2006/relationships/slide" Target="/ppt/slides/slide2.xml" Id="R13fa2cb8ead54ac8" /><Relationship Type="http://schemas.openxmlformats.org/officeDocument/2006/relationships/slide" Target="/ppt/slides/slide3.xml" Id="R844a61be08fc465e" /><Relationship Type="http://schemas.openxmlformats.org/officeDocument/2006/relationships/slide" Target="/ppt/slides/slide4.xml" Id="R7dbef20af38e46d6" /><Relationship Type="http://schemas.openxmlformats.org/officeDocument/2006/relationships/slide" Target="/ppt/slides/slide5.xml" Id="Re875c2a9ab094590" /><Relationship Type="http://schemas.openxmlformats.org/officeDocument/2006/relationships/slide" Target="/ppt/slides/slide6.xml" Id="R7e8d184a78a94474" /><Relationship Type="http://schemas.openxmlformats.org/officeDocument/2006/relationships/slide" Target="/ppt/slides/slide7.xml" Id="R90bc6d1cba81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58cacad5d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be98fbea14962" /><Relationship Type="http://schemas.openxmlformats.org/officeDocument/2006/relationships/theme" Target="/ppt/slideMasters/theme/theme1.xml" Id="R28318681e749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2be98fbea149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6a7c30168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999514bf9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826626a09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6c89182984a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b6a529397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a6c0d43d04f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868d067f8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SOLEKLAR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SOLEKLAR 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ELISABETH KLARPÅS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Lassons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934 283 473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