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6695c0587a4b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5e75a33c3a4b38"/>
  </p:sldMasterIdLst>
  <p:sldIdLst>
    <p:sldId xmlns:r="http://schemas.openxmlformats.org/officeDocument/2006/relationships" id="256" r:id="R0af342937ba4484a"/>
    <p:sldId xmlns:r="http://schemas.openxmlformats.org/officeDocument/2006/relationships" id="257" r:id="R23769dbf901a4f55"/>
    <p:sldId xmlns:r="http://schemas.openxmlformats.org/officeDocument/2006/relationships" id="258" r:id="R20e8ac18399640be"/>
    <p:sldId xmlns:r="http://schemas.openxmlformats.org/officeDocument/2006/relationships" id="259" r:id="R18327bc9153445e7"/>
    <p:sldId xmlns:r="http://schemas.openxmlformats.org/officeDocument/2006/relationships" id="260" r:id="R362b181c6687452b"/>
    <p:sldId xmlns:r="http://schemas.openxmlformats.org/officeDocument/2006/relationships" id="261" r:id="R67331d44e52f4400"/>
    <p:sldId xmlns:r="http://schemas.openxmlformats.org/officeDocument/2006/relationships" id="262" r:id="R4f05b63e58ce4e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5e75a33c3a4b38" /><Relationship Type="http://schemas.openxmlformats.org/officeDocument/2006/relationships/slide" Target="/ppt/slides/slide1.xml" Id="R0af342937ba4484a" /><Relationship Type="http://schemas.openxmlformats.org/officeDocument/2006/relationships/slide" Target="/ppt/slides/slide2.xml" Id="R23769dbf901a4f55" /><Relationship Type="http://schemas.openxmlformats.org/officeDocument/2006/relationships/slide" Target="/ppt/slides/slide3.xml" Id="R20e8ac18399640be" /><Relationship Type="http://schemas.openxmlformats.org/officeDocument/2006/relationships/slide" Target="/ppt/slides/slide4.xml" Id="R18327bc9153445e7" /><Relationship Type="http://schemas.openxmlformats.org/officeDocument/2006/relationships/slide" Target="/ppt/slides/slide5.xml" Id="R362b181c6687452b" /><Relationship Type="http://schemas.openxmlformats.org/officeDocument/2006/relationships/slide" Target="/ppt/slides/slide6.xml" Id="R67331d44e52f4400" /><Relationship Type="http://schemas.openxmlformats.org/officeDocument/2006/relationships/slide" Target="/ppt/slides/slide7.xml" Id="R4f05b63e58ce4e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9566887194e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680a434214186" /><Relationship Type="http://schemas.openxmlformats.org/officeDocument/2006/relationships/theme" Target="/ppt/slideMasters/theme/theme1.xml" Id="R76333853af5e4c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4680a4342141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761c409af4c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48d1ea9bf48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561a6c2b443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4728f8f0e40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271fba41b46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400a1d32b41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0714f016744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OBOS EIENDOMSFORVALTNING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OBOS EIENDOMSFORVALTNING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888 150 546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246 812 806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209 895 847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282 359 666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659 464 846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OBOS BBL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86 59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934 261 585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