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83ea7670c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cfb2ecd6e4042"/>
  </p:sldMasterIdLst>
  <p:sldIdLst>
    <p:sldId xmlns:r="http://schemas.openxmlformats.org/officeDocument/2006/relationships" id="256" r:id="R288b2b23ffa84d0c"/>
    <p:sldId xmlns:r="http://schemas.openxmlformats.org/officeDocument/2006/relationships" id="257" r:id="Rb1fed55680d14317"/>
    <p:sldId xmlns:r="http://schemas.openxmlformats.org/officeDocument/2006/relationships" id="258" r:id="R681c278f48ee4eeb"/>
    <p:sldId xmlns:r="http://schemas.openxmlformats.org/officeDocument/2006/relationships" id="259" r:id="R35a826ebaf6e4067"/>
    <p:sldId xmlns:r="http://schemas.openxmlformats.org/officeDocument/2006/relationships" id="260" r:id="R9ddd7631e26f40b9"/>
    <p:sldId xmlns:r="http://schemas.openxmlformats.org/officeDocument/2006/relationships" id="261" r:id="R556827dd0ac344a4"/>
    <p:sldId xmlns:r="http://schemas.openxmlformats.org/officeDocument/2006/relationships" id="262" r:id="R87e048ad8635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cfb2ecd6e4042" /><Relationship Type="http://schemas.openxmlformats.org/officeDocument/2006/relationships/slide" Target="/ppt/slides/slide1.xml" Id="R288b2b23ffa84d0c" /><Relationship Type="http://schemas.openxmlformats.org/officeDocument/2006/relationships/slide" Target="/ppt/slides/slide2.xml" Id="Rb1fed55680d14317" /><Relationship Type="http://schemas.openxmlformats.org/officeDocument/2006/relationships/slide" Target="/ppt/slides/slide3.xml" Id="R681c278f48ee4eeb" /><Relationship Type="http://schemas.openxmlformats.org/officeDocument/2006/relationships/slide" Target="/ppt/slides/slide4.xml" Id="R35a826ebaf6e4067" /><Relationship Type="http://schemas.openxmlformats.org/officeDocument/2006/relationships/slide" Target="/ppt/slides/slide5.xml" Id="R9ddd7631e26f40b9" /><Relationship Type="http://schemas.openxmlformats.org/officeDocument/2006/relationships/slide" Target="/ppt/slides/slide6.xml" Id="R556827dd0ac344a4" /><Relationship Type="http://schemas.openxmlformats.org/officeDocument/2006/relationships/slide" Target="/ppt/slides/slide7.xml" Id="R87e048ad8635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c3b1dbf9b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388b9fb44313" /><Relationship Type="http://schemas.openxmlformats.org/officeDocument/2006/relationships/theme" Target="/ppt/slideMasters/theme/theme1.xml" Id="R9d05a57aea75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5388b9fb4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0ae1d9e1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0fbef818d4a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46fa4ed46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d068f8e7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c6b3d71f2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1543b1443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c862f724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INT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−29 785 690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5 872 675 638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5 873 464 504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SNOWBALL SOFTWARE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INT AS</a:t>
            </a:r>
          </a:p>
        </p:txBody>
      </p:sp>
    </p:spTree>
  </p:cSld>
  <p:clrMapOvr>
    <a:masterClrMapping xmlns:a="http://schemas.openxmlformats.org/drawingml/2006/main"/>
  </p:clrMapOvr>
</p:sld>
</file>