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3f6fce2ce4e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e0a2d5ffc4d81"/>
  </p:sldMasterIdLst>
  <p:sldIdLst>
    <p:sldId xmlns:r="http://schemas.openxmlformats.org/officeDocument/2006/relationships" id="256" r:id="R43dac9bd8c4a482d"/>
    <p:sldId xmlns:r="http://schemas.openxmlformats.org/officeDocument/2006/relationships" id="257" r:id="R930433041af84af9"/>
    <p:sldId xmlns:r="http://schemas.openxmlformats.org/officeDocument/2006/relationships" id="258" r:id="Rb20740c374ad403d"/>
    <p:sldId xmlns:r="http://schemas.openxmlformats.org/officeDocument/2006/relationships" id="259" r:id="R6cb82c22c55341c0"/>
    <p:sldId xmlns:r="http://schemas.openxmlformats.org/officeDocument/2006/relationships" id="260" r:id="R69e996a6503d46c0"/>
    <p:sldId xmlns:r="http://schemas.openxmlformats.org/officeDocument/2006/relationships" id="261" r:id="Rb51bc46891e24c89"/>
    <p:sldId xmlns:r="http://schemas.openxmlformats.org/officeDocument/2006/relationships" id="262" r:id="R8cfc59916b08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e0a2d5ffc4d81" /><Relationship Type="http://schemas.openxmlformats.org/officeDocument/2006/relationships/slide" Target="/ppt/slides/slide1.xml" Id="R43dac9bd8c4a482d" /><Relationship Type="http://schemas.openxmlformats.org/officeDocument/2006/relationships/slide" Target="/ppt/slides/slide2.xml" Id="R930433041af84af9" /><Relationship Type="http://schemas.openxmlformats.org/officeDocument/2006/relationships/slide" Target="/ppt/slides/slide3.xml" Id="Rb20740c374ad403d" /><Relationship Type="http://schemas.openxmlformats.org/officeDocument/2006/relationships/slide" Target="/ppt/slides/slide4.xml" Id="R6cb82c22c55341c0" /><Relationship Type="http://schemas.openxmlformats.org/officeDocument/2006/relationships/slide" Target="/ppt/slides/slide5.xml" Id="R69e996a6503d46c0" /><Relationship Type="http://schemas.openxmlformats.org/officeDocument/2006/relationships/slide" Target="/ppt/slides/slide6.xml" Id="Rb51bc46891e24c89" /><Relationship Type="http://schemas.openxmlformats.org/officeDocument/2006/relationships/slide" Target="/ppt/slides/slide7.xml" Id="R8cfc59916b08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2bfdc3e52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4701d8c94774" /><Relationship Type="http://schemas.openxmlformats.org/officeDocument/2006/relationships/theme" Target="/ppt/slideMasters/theme/theme1.xml" Id="R5ff9725e63d449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e4701d8c947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3ae13ed9b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f0d7e19da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0e200668f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abf73a23342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5b7ba2266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fd61e343448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9421edf18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HÅLOGALAND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HÅLOGALAND REVISJON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5 769 889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9 082 619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MITS HOLDING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MLC INVEST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V.H.V INVEST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ALEKSANDER HANSSEN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MLC INVEST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MITS HOLDING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934 147 014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