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f1c4ff63e40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0a3932d9842cc"/>
  </p:sldMasterIdLst>
  <p:sldIdLst>
    <p:sldId xmlns:r="http://schemas.openxmlformats.org/officeDocument/2006/relationships" id="256" r:id="Rdc3e1d9193d2435b"/>
    <p:sldId xmlns:r="http://schemas.openxmlformats.org/officeDocument/2006/relationships" id="257" r:id="Rb31106cf181d4bd0"/>
    <p:sldId xmlns:r="http://schemas.openxmlformats.org/officeDocument/2006/relationships" id="258" r:id="Re53156ee6fbe4adb"/>
    <p:sldId xmlns:r="http://schemas.openxmlformats.org/officeDocument/2006/relationships" id="259" r:id="R5b079845fb474fdd"/>
    <p:sldId xmlns:r="http://schemas.openxmlformats.org/officeDocument/2006/relationships" id="260" r:id="R0559f6349dcd472d"/>
    <p:sldId xmlns:r="http://schemas.openxmlformats.org/officeDocument/2006/relationships" id="261" r:id="R895aed7fb34f47cb"/>
    <p:sldId xmlns:r="http://schemas.openxmlformats.org/officeDocument/2006/relationships" id="262" r:id="R14c74b5e96ba4f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0a3932d9842cc" /><Relationship Type="http://schemas.openxmlformats.org/officeDocument/2006/relationships/slide" Target="/ppt/slides/slide1.xml" Id="Rdc3e1d9193d2435b" /><Relationship Type="http://schemas.openxmlformats.org/officeDocument/2006/relationships/slide" Target="/ppt/slides/slide2.xml" Id="Rb31106cf181d4bd0" /><Relationship Type="http://schemas.openxmlformats.org/officeDocument/2006/relationships/slide" Target="/ppt/slides/slide3.xml" Id="Re53156ee6fbe4adb" /><Relationship Type="http://schemas.openxmlformats.org/officeDocument/2006/relationships/slide" Target="/ppt/slides/slide4.xml" Id="R5b079845fb474fdd" /><Relationship Type="http://schemas.openxmlformats.org/officeDocument/2006/relationships/slide" Target="/ppt/slides/slide5.xml" Id="R0559f6349dcd472d" /><Relationship Type="http://schemas.openxmlformats.org/officeDocument/2006/relationships/slide" Target="/ppt/slides/slide6.xml" Id="R895aed7fb34f47cb" /><Relationship Type="http://schemas.openxmlformats.org/officeDocument/2006/relationships/slide" Target="/ppt/slides/slide7.xml" Id="R14c74b5e96ba4f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44b2148c3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deb29860d4f49" /><Relationship Type="http://schemas.openxmlformats.org/officeDocument/2006/relationships/theme" Target="/ppt/slideMasters/theme/theme1.xml" Id="R20530f4898184c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deb29860d4f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57392fd044f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9c7758f16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700738ca549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014200664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ca4464deb4b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749c5aaf541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985f01152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HEPSØ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HEPSØ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HEPSØ REVISJON AS ble etablert [år] og holder til i Hvam.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HEPSØ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HEPSØ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HEPSØ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2 071 350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447 364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HEPSØ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RENATE HOVLAND HEPSØ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HEPSØ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934 107 616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HEPSØ REVISJON AS</a:t>
            </a:r>
          </a:p>
        </p:txBody>
      </p:sp>
    </p:spTree>
  </p:cSld>
  <p:clrMapOvr>
    <a:masterClrMapping xmlns:a="http://schemas.openxmlformats.org/drawingml/2006/main"/>
  </p:clrMapOvr>
</p:sld>
</file>