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5fe9b80c9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401f6ac5a4efd"/>
  </p:sldMasterIdLst>
  <p:sldIdLst>
    <p:sldId xmlns:r="http://schemas.openxmlformats.org/officeDocument/2006/relationships" id="256" r:id="R0380f1113e264a3d"/>
    <p:sldId xmlns:r="http://schemas.openxmlformats.org/officeDocument/2006/relationships" id="257" r:id="Rc0d37d3677e94918"/>
    <p:sldId xmlns:r="http://schemas.openxmlformats.org/officeDocument/2006/relationships" id="258" r:id="Rc355b7e9e2c44871"/>
    <p:sldId xmlns:r="http://schemas.openxmlformats.org/officeDocument/2006/relationships" id="259" r:id="R8bdbaed0ff93463e"/>
    <p:sldId xmlns:r="http://schemas.openxmlformats.org/officeDocument/2006/relationships" id="260" r:id="R8fa0d18eb8f74a43"/>
    <p:sldId xmlns:r="http://schemas.openxmlformats.org/officeDocument/2006/relationships" id="261" r:id="R899d7de40e2749ed"/>
    <p:sldId xmlns:r="http://schemas.openxmlformats.org/officeDocument/2006/relationships" id="262" r:id="Rfa326b558c60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401f6ac5a4efd" /><Relationship Type="http://schemas.openxmlformats.org/officeDocument/2006/relationships/slide" Target="/ppt/slides/slide1.xml" Id="R0380f1113e264a3d" /><Relationship Type="http://schemas.openxmlformats.org/officeDocument/2006/relationships/slide" Target="/ppt/slides/slide2.xml" Id="Rc0d37d3677e94918" /><Relationship Type="http://schemas.openxmlformats.org/officeDocument/2006/relationships/slide" Target="/ppt/slides/slide3.xml" Id="Rc355b7e9e2c44871" /><Relationship Type="http://schemas.openxmlformats.org/officeDocument/2006/relationships/slide" Target="/ppt/slides/slide4.xml" Id="R8bdbaed0ff93463e" /><Relationship Type="http://schemas.openxmlformats.org/officeDocument/2006/relationships/slide" Target="/ppt/slides/slide5.xml" Id="R8fa0d18eb8f74a43" /><Relationship Type="http://schemas.openxmlformats.org/officeDocument/2006/relationships/slide" Target="/ppt/slides/slide6.xml" Id="R899d7de40e2749ed" /><Relationship Type="http://schemas.openxmlformats.org/officeDocument/2006/relationships/slide" Target="/ppt/slides/slide7.xml" Id="Rfa326b558c60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0f65cbd84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7b1c41314f35" /><Relationship Type="http://schemas.openxmlformats.org/officeDocument/2006/relationships/theme" Target="/ppt/slideMasters/theme/theme1.xml" Id="R519f07379b6a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e7b1c4131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d6c18a323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bd1bbbc4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5b5e2349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7f909d007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70e37022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bf675a54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6f04d14f8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RONDESTVEIT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RONDESTVEIT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RONDESTVEIT INVEST AS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RONDESTVEIT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RONDESTVEIT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RONDESTVEIT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766 960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RONDESTVEIT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MORTEN RONDESTVEIT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RONDESTVEIT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Hjeltnesvegen 402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934 047 192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RONDESTVEIT INVEST AS</a:t>
            </a:r>
          </a:p>
        </p:txBody>
      </p:sp>
    </p:spTree>
  </p:cSld>
  <p:clrMapOvr>
    <a:masterClrMapping xmlns:a="http://schemas.openxmlformats.org/drawingml/2006/main"/>
  </p:clrMapOvr>
</p:sld>
</file>