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6b506ac4b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1ef8663db4a19"/>
  </p:sldMasterIdLst>
  <p:sldIdLst>
    <p:sldId xmlns:r="http://schemas.openxmlformats.org/officeDocument/2006/relationships" id="256" r:id="R9a2ea8da9cba4e0d"/>
    <p:sldId xmlns:r="http://schemas.openxmlformats.org/officeDocument/2006/relationships" id="257" r:id="R0590b6beb7a74d8f"/>
    <p:sldId xmlns:r="http://schemas.openxmlformats.org/officeDocument/2006/relationships" id="258" r:id="Rec0d2a47d42745d3"/>
    <p:sldId xmlns:r="http://schemas.openxmlformats.org/officeDocument/2006/relationships" id="259" r:id="Ra14d0f4953b642ee"/>
    <p:sldId xmlns:r="http://schemas.openxmlformats.org/officeDocument/2006/relationships" id="260" r:id="R488ee91cf0a84997"/>
    <p:sldId xmlns:r="http://schemas.openxmlformats.org/officeDocument/2006/relationships" id="261" r:id="Rd16b449a63fe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1ef8663db4a19" /><Relationship Type="http://schemas.openxmlformats.org/officeDocument/2006/relationships/slide" Target="/ppt/slides/slide1.xml" Id="R9a2ea8da9cba4e0d" /><Relationship Type="http://schemas.openxmlformats.org/officeDocument/2006/relationships/slide" Target="/ppt/slides/slide2.xml" Id="R0590b6beb7a74d8f" /><Relationship Type="http://schemas.openxmlformats.org/officeDocument/2006/relationships/slide" Target="/ppt/slides/slide3.xml" Id="Rec0d2a47d42745d3" /><Relationship Type="http://schemas.openxmlformats.org/officeDocument/2006/relationships/slide" Target="/ppt/slides/slide4.xml" Id="Ra14d0f4953b642ee" /><Relationship Type="http://schemas.openxmlformats.org/officeDocument/2006/relationships/slide" Target="/ppt/slides/slide5.xml" Id="R488ee91cf0a84997" /><Relationship Type="http://schemas.openxmlformats.org/officeDocument/2006/relationships/slide" Target="/ppt/slides/slide6.xml" Id="Rd16b449a63fe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a7fc207c2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102940de41ad" /><Relationship Type="http://schemas.openxmlformats.org/officeDocument/2006/relationships/theme" Target="/ppt/slideMasters/theme/theme1.xml" Id="Rd9d794c31096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b102940de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30119211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c3d06efb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731e22ab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2233bfa8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fbef1a0a0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ccb240932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