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0e1ea209e845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d97868e2d74800"/>
  </p:sldMasterIdLst>
  <p:sldIdLst>
    <p:sldId xmlns:r="http://schemas.openxmlformats.org/officeDocument/2006/relationships" id="256" r:id="Rfcf03eed3d89409b"/>
    <p:sldId xmlns:r="http://schemas.openxmlformats.org/officeDocument/2006/relationships" id="257" r:id="R1c483d55a0f0485a"/>
    <p:sldId xmlns:r="http://schemas.openxmlformats.org/officeDocument/2006/relationships" id="258" r:id="Rcbf921b6acc244d2"/>
    <p:sldId xmlns:r="http://schemas.openxmlformats.org/officeDocument/2006/relationships" id="259" r:id="R5e0ee52959e54311"/>
    <p:sldId xmlns:r="http://schemas.openxmlformats.org/officeDocument/2006/relationships" id="260" r:id="R975f74b644644e50"/>
    <p:sldId xmlns:r="http://schemas.openxmlformats.org/officeDocument/2006/relationships" id="261" r:id="R300ba4d8d1f1465d"/>
    <p:sldId xmlns:r="http://schemas.openxmlformats.org/officeDocument/2006/relationships" id="262" r:id="R95aa195ea14247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d97868e2d74800" /><Relationship Type="http://schemas.openxmlformats.org/officeDocument/2006/relationships/slide" Target="/ppt/slides/slide1.xml" Id="Rfcf03eed3d89409b" /><Relationship Type="http://schemas.openxmlformats.org/officeDocument/2006/relationships/slide" Target="/ppt/slides/slide2.xml" Id="R1c483d55a0f0485a" /><Relationship Type="http://schemas.openxmlformats.org/officeDocument/2006/relationships/slide" Target="/ppt/slides/slide3.xml" Id="Rcbf921b6acc244d2" /><Relationship Type="http://schemas.openxmlformats.org/officeDocument/2006/relationships/slide" Target="/ppt/slides/slide4.xml" Id="R5e0ee52959e54311" /><Relationship Type="http://schemas.openxmlformats.org/officeDocument/2006/relationships/slide" Target="/ppt/slides/slide5.xml" Id="R975f74b644644e50" /><Relationship Type="http://schemas.openxmlformats.org/officeDocument/2006/relationships/slide" Target="/ppt/slides/slide6.xml" Id="R300ba4d8d1f1465d" /><Relationship Type="http://schemas.openxmlformats.org/officeDocument/2006/relationships/slide" Target="/ppt/slides/slide7.xml" Id="R95aa195ea14247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0609bea2bd4a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89b7ab44048f3" /><Relationship Type="http://schemas.openxmlformats.org/officeDocument/2006/relationships/theme" Target="/ppt/slideMasters/theme/theme1.xml" Id="R9725c280eb114f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089b7ab44048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a4b9c39a7440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4fe600be0e42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17e430d68944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59f533f51e40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e27672be394c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a1018b4a4947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a5fd76bd6040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BERGEN DATA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DATA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BERGEN DATA AS ble etablert [år] og holder til i Laksevåg.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DATA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DATA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DATA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4 396 344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606 769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1 531 115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DATA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ANTONIA HRISTOVA KARLSEN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CHRISTIN ESRA KARLSEN BILDØY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DATA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Damsgårdsveien 225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5160 Laksevåg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55341880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933 894 924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DATA AS</a:t>
            </a:r>
          </a:p>
        </p:txBody>
      </p:sp>
    </p:spTree>
  </p:cSld>
  <p:clrMapOvr>
    <a:masterClrMapping xmlns:a="http://schemas.openxmlformats.org/drawingml/2006/main"/>
  </p:clrMapOvr>
</p:sld>
</file>