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17680b0c540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faaf49cbee4d5c"/>
  </p:sldMasterIdLst>
  <p:sldIdLst>
    <p:sldId xmlns:r="http://schemas.openxmlformats.org/officeDocument/2006/relationships" id="256" r:id="R56bf1dd2da344212"/>
    <p:sldId xmlns:r="http://schemas.openxmlformats.org/officeDocument/2006/relationships" id="257" r:id="Re8089154bac04a98"/>
    <p:sldId xmlns:r="http://schemas.openxmlformats.org/officeDocument/2006/relationships" id="258" r:id="R2937e47185034e13"/>
    <p:sldId xmlns:r="http://schemas.openxmlformats.org/officeDocument/2006/relationships" id="259" r:id="R9207a3f727814405"/>
    <p:sldId xmlns:r="http://schemas.openxmlformats.org/officeDocument/2006/relationships" id="260" r:id="R4786233ef42b4796"/>
    <p:sldId xmlns:r="http://schemas.openxmlformats.org/officeDocument/2006/relationships" id="261" r:id="R26add6ebfc6042cb"/>
    <p:sldId xmlns:r="http://schemas.openxmlformats.org/officeDocument/2006/relationships" id="262" r:id="Ra8e1efbc1eb9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aaf49cbee4d5c" /><Relationship Type="http://schemas.openxmlformats.org/officeDocument/2006/relationships/slide" Target="/ppt/slides/slide1.xml" Id="R56bf1dd2da344212" /><Relationship Type="http://schemas.openxmlformats.org/officeDocument/2006/relationships/slide" Target="/ppt/slides/slide2.xml" Id="Re8089154bac04a98" /><Relationship Type="http://schemas.openxmlformats.org/officeDocument/2006/relationships/slide" Target="/ppt/slides/slide3.xml" Id="R2937e47185034e13" /><Relationship Type="http://schemas.openxmlformats.org/officeDocument/2006/relationships/slide" Target="/ppt/slides/slide4.xml" Id="R9207a3f727814405" /><Relationship Type="http://schemas.openxmlformats.org/officeDocument/2006/relationships/slide" Target="/ppt/slides/slide5.xml" Id="R4786233ef42b4796" /><Relationship Type="http://schemas.openxmlformats.org/officeDocument/2006/relationships/slide" Target="/ppt/slides/slide6.xml" Id="R26add6ebfc6042cb" /><Relationship Type="http://schemas.openxmlformats.org/officeDocument/2006/relationships/slide" Target="/ppt/slides/slide7.xml" Id="Ra8e1efbc1eb9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21f5fa6d547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5ea5bbdb7458c" /><Relationship Type="http://schemas.openxmlformats.org/officeDocument/2006/relationships/theme" Target="/ppt/slideMasters/theme/theme1.xml" Id="Rd37e698fe20e4e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15ea5bbdb745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258db7aab44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9e2206b374a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47c8b276c47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75bba5f114e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6a107bab44f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4d9c831404b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8af1ad11046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A&amp;S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A&amp;S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739 675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1 278 033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BRØTO NERENG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ROAR NERENG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Åsbrekka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933 846 652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A&amp;S PARTNERS AS</a:t>
            </a:r>
          </a:p>
        </p:txBody>
      </p:sp>
    </p:spTree>
  </p:cSld>
  <p:clrMapOvr>
    <a:masterClrMapping xmlns:a="http://schemas.openxmlformats.org/drawingml/2006/main"/>
  </p:clrMapOvr>
</p:sld>
</file>