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f2b50952db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a482122664e0c"/>
  </p:sldMasterIdLst>
  <p:sldIdLst>
    <p:sldId xmlns:r="http://schemas.openxmlformats.org/officeDocument/2006/relationships" id="256" r:id="R7a1c5dd7d5054b88"/>
    <p:sldId xmlns:r="http://schemas.openxmlformats.org/officeDocument/2006/relationships" id="257" r:id="Rfbc6b37a7a7e4b63"/>
    <p:sldId xmlns:r="http://schemas.openxmlformats.org/officeDocument/2006/relationships" id="258" r:id="R5fe28d49945340ef"/>
    <p:sldId xmlns:r="http://schemas.openxmlformats.org/officeDocument/2006/relationships" id="259" r:id="R23ede3dd7ef34779"/>
    <p:sldId xmlns:r="http://schemas.openxmlformats.org/officeDocument/2006/relationships" id="260" r:id="Rd3065f5450074c95"/>
    <p:sldId xmlns:r="http://schemas.openxmlformats.org/officeDocument/2006/relationships" id="261" r:id="R98b210b15ffc4e6b"/>
    <p:sldId xmlns:r="http://schemas.openxmlformats.org/officeDocument/2006/relationships" id="262" r:id="R825cec4e5bee4e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a482122664e0c" /><Relationship Type="http://schemas.openxmlformats.org/officeDocument/2006/relationships/slide" Target="/ppt/slides/slide1.xml" Id="R7a1c5dd7d5054b88" /><Relationship Type="http://schemas.openxmlformats.org/officeDocument/2006/relationships/slide" Target="/ppt/slides/slide2.xml" Id="Rfbc6b37a7a7e4b63" /><Relationship Type="http://schemas.openxmlformats.org/officeDocument/2006/relationships/slide" Target="/ppt/slides/slide3.xml" Id="R5fe28d49945340ef" /><Relationship Type="http://schemas.openxmlformats.org/officeDocument/2006/relationships/slide" Target="/ppt/slides/slide4.xml" Id="R23ede3dd7ef34779" /><Relationship Type="http://schemas.openxmlformats.org/officeDocument/2006/relationships/slide" Target="/ppt/slides/slide5.xml" Id="Rd3065f5450074c95" /><Relationship Type="http://schemas.openxmlformats.org/officeDocument/2006/relationships/slide" Target="/ppt/slides/slide6.xml" Id="R98b210b15ffc4e6b" /><Relationship Type="http://schemas.openxmlformats.org/officeDocument/2006/relationships/slide" Target="/ppt/slides/slide7.xml" Id="R825cec4e5bee4e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a1961becf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0f00b9daf4fd2" /><Relationship Type="http://schemas.openxmlformats.org/officeDocument/2006/relationships/theme" Target="/ppt/slideMasters/theme/theme1.xml" Id="R70f9ab1e7cb3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0f00b9daf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ee45a3488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1ba85d30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271f93ac4c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c3a91021c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0993e23b4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3fc4cea71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4dd9ef1ac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M2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M2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933 831 086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M2 REVISJON AS</a:t>
            </a:r>
          </a:p>
        </p:txBody>
      </p:sp>
    </p:spTree>
  </p:cSld>
  <p:clrMapOvr>
    <a:masterClrMapping xmlns:a="http://schemas.openxmlformats.org/drawingml/2006/main"/>
  </p:clrMapOvr>
</p:sld>
</file>