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feca2fe88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16ba09c5e4aa7"/>
  </p:sldMasterIdLst>
  <p:sldIdLst>
    <p:sldId xmlns:r="http://schemas.openxmlformats.org/officeDocument/2006/relationships" id="256" r:id="R6004d815f2da48fe"/>
    <p:sldId xmlns:r="http://schemas.openxmlformats.org/officeDocument/2006/relationships" id="257" r:id="Rf0353094e4134d72"/>
    <p:sldId xmlns:r="http://schemas.openxmlformats.org/officeDocument/2006/relationships" id="258" r:id="Ra0813dc7a65f4874"/>
    <p:sldId xmlns:r="http://schemas.openxmlformats.org/officeDocument/2006/relationships" id="259" r:id="Re78cba8d2d9d4814"/>
    <p:sldId xmlns:r="http://schemas.openxmlformats.org/officeDocument/2006/relationships" id="260" r:id="R9fd161e0dc454926"/>
    <p:sldId xmlns:r="http://schemas.openxmlformats.org/officeDocument/2006/relationships" id="261" r:id="R1979480c940a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16ba09c5e4aa7" /><Relationship Type="http://schemas.openxmlformats.org/officeDocument/2006/relationships/slide" Target="/ppt/slides/slide1.xml" Id="R6004d815f2da48fe" /><Relationship Type="http://schemas.openxmlformats.org/officeDocument/2006/relationships/slide" Target="/ppt/slides/slide2.xml" Id="Rf0353094e4134d72" /><Relationship Type="http://schemas.openxmlformats.org/officeDocument/2006/relationships/slide" Target="/ppt/slides/slide3.xml" Id="Ra0813dc7a65f4874" /><Relationship Type="http://schemas.openxmlformats.org/officeDocument/2006/relationships/slide" Target="/ppt/slides/slide4.xml" Id="Re78cba8d2d9d4814" /><Relationship Type="http://schemas.openxmlformats.org/officeDocument/2006/relationships/slide" Target="/ppt/slides/slide5.xml" Id="R9fd161e0dc454926" /><Relationship Type="http://schemas.openxmlformats.org/officeDocument/2006/relationships/slide" Target="/ppt/slides/slide6.xml" Id="R1979480c940a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ddd1b04bb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fcf942c9145f0" /><Relationship Type="http://schemas.openxmlformats.org/officeDocument/2006/relationships/theme" Target="/ppt/slideMasters/theme/theme1.xml" Id="R027ac9a11227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fcf942c91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8594ee8a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4489f7af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2e396d317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fa92d5d6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05ecde04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f6e7a210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