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a6ef84830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1b1207bf44643"/>
  </p:sldMasterIdLst>
  <p:sldIdLst>
    <p:sldId xmlns:r="http://schemas.openxmlformats.org/officeDocument/2006/relationships" id="256" r:id="R5575a8b1f38248ac"/>
    <p:sldId xmlns:r="http://schemas.openxmlformats.org/officeDocument/2006/relationships" id="257" r:id="Re199a9e036b04e8f"/>
    <p:sldId xmlns:r="http://schemas.openxmlformats.org/officeDocument/2006/relationships" id="258" r:id="R658dd80c27d34d2a"/>
    <p:sldId xmlns:r="http://schemas.openxmlformats.org/officeDocument/2006/relationships" id="259" r:id="R8d94e3264f334043"/>
    <p:sldId xmlns:r="http://schemas.openxmlformats.org/officeDocument/2006/relationships" id="260" r:id="Rcf60040df39b4a8c"/>
    <p:sldId xmlns:r="http://schemas.openxmlformats.org/officeDocument/2006/relationships" id="261" r:id="Reea5df6aacaa4527"/>
    <p:sldId xmlns:r="http://schemas.openxmlformats.org/officeDocument/2006/relationships" id="262" r:id="Ra322bd1ec59a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1b1207bf44643" /><Relationship Type="http://schemas.openxmlformats.org/officeDocument/2006/relationships/slide" Target="/ppt/slides/slide1.xml" Id="R5575a8b1f38248ac" /><Relationship Type="http://schemas.openxmlformats.org/officeDocument/2006/relationships/slide" Target="/ppt/slides/slide2.xml" Id="Re199a9e036b04e8f" /><Relationship Type="http://schemas.openxmlformats.org/officeDocument/2006/relationships/slide" Target="/ppt/slides/slide3.xml" Id="R658dd80c27d34d2a" /><Relationship Type="http://schemas.openxmlformats.org/officeDocument/2006/relationships/slide" Target="/ppt/slides/slide4.xml" Id="R8d94e3264f334043" /><Relationship Type="http://schemas.openxmlformats.org/officeDocument/2006/relationships/slide" Target="/ppt/slides/slide5.xml" Id="Rcf60040df39b4a8c" /><Relationship Type="http://schemas.openxmlformats.org/officeDocument/2006/relationships/slide" Target="/ppt/slides/slide6.xml" Id="Reea5df6aacaa4527" /><Relationship Type="http://schemas.openxmlformats.org/officeDocument/2006/relationships/slide" Target="/ppt/slides/slide7.xml" Id="Ra322bd1ec59a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56bc0fe6a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6d2a4c5d84860" /><Relationship Type="http://schemas.openxmlformats.org/officeDocument/2006/relationships/theme" Target="/ppt/slideMasters/theme/theme1.xml" Id="Re0c18e7f5d41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6d2a4c5d8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7e35c19b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9b1bddb30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c1c677dbc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f70a5554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f72eee1b5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9576dd964b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98d72a16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CTL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TØRK LØKEN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Hillerenveien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933 798 267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CTL AS</a:t>
            </a:r>
          </a:p>
        </p:txBody>
      </p:sp>
    </p:spTree>
  </p:cSld>
  <p:clrMapOvr>
    <a:masterClrMapping xmlns:a="http://schemas.openxmlformats.org/drawingml/2006/main"/>
  </p:clrMapOvr>
</p:sld>
</file>