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68138dbdc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9a68b2815461b"/>
  </p:sldMasterIdLst>
  <p:sldIdLst>
    <p:sldId xmlns:r="http://schemas.openxmlformats.org/officeDocument/2006/relationships" id="256" r:id="Rf13156ffe5894ca3"/>
    <p:sldId xmlns:r="http://schemas.openxmlformats.org/officeDocument/2006/relationships" id="257" r:id="Ra53e1a71d0df4dc4"/>
    <p:sldId xmlns:r="http://schemas.openxmlformats.org/officeDocument/2006/relationships" id="258" r:id="R763e77809b3b426d"/>
    <p:sldId xmlns:r="http://schemas.openxmlformats.org/officeDocument/2006/relationships" id="259" r:id="R1391efa2160a42c2"/>
    <p:sldId xmlns:r="http://schemas.openxmlformats.org/officeDocument/2006/relationships" id="260" r:id="R0a4f1b6d6d2a417a"/>
    <p:sldId xmlns:r="http://schemas.openxmlformats.org/officeDocument/2006/relationships" id="261" r:id="R2f17ae120d6d4105"/>
    <p:sldId xmlns:r="http://schemas.openxmlformats.org/officeDocument/2006/relationships" id="262" r:id="Rb8d9c9e5c7e6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9a68b2815461b" /><Relationship Type="http://schemas.openxmlformats.org/officeDocument/2006/relationships/slide" Target="/ppt/slides/slide1.xml" Id="Rf13156ffe5894ca3" /><Relationship Type="http://schemas.openxmlformats.org/officeDocument/2006/relationships/slide" Target="/ppt/slides/slide2.xml" Id="Ra53e1a71d0df4dc4" /><Relationship Type="http://schemas.openxmlformats.org/officeDocument/2006/relationships/slide" Target="/ppt/slides/slide3.xml" Id="R763e77809b3b426d" /><Relationship Type="http://schemas.openxmlformats.org/officeDocument/2006/relationships/slide" Target="/ppt/slides/slide4.xml" Id="R1391efa2160a42c2" /><Relationship Type="http://schemas.openxmlformats.org/officeDocument/2006/relationships/slide" Target="/ppt/slides/slide5.xml" Id="R0a4f1b6d6d2a417a" /><Relationship Type="http://schemas.openxmlformats.org/officeDocument/2006/relationships/slide" Target="/ppt/slides/slide6.xml" Id="R2f17ae120d6d4105" /><Relationship Type="http://schemas.openxmlformats.org/officeDocument/2006/relationships/slide" Target="/ppt/slides/slide7.xml" Id="Rb8d9c9e5c7e6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5d1a5b4104a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3e826fbb54b2e" /><Relationship Type="http://schemas.openxmlformats.org/officeDocument/2006/relationships/theme" Target="/ppt/slideMasters/theme/theme1.xml" Id="R5a897b00ef75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3e826fbb5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aac7b7bb3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aba58bccf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c6bc0343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21b5381dc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16882aa8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017995f6541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1ac1865b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HJELPFILEN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HJELPFILEN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HJELPFILEN AS ble etablert [år] og holder til i Bjørndalstræ.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HJELPFILEN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HJELPFILEN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HJELPFILEN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HJELPFILEN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KVALE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HJELPFILEN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Bjørndalsskogen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5170 Bjørndalstræ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933 767 221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HJELPFILEN AS</a:t>
            </a:r>
          </a:p>
        </p:txBody>
      </p:sp>
    </p:spTree>
  </p:cSld>
  <p:clrMapOvr>
    <a:masterClrMapping xmlns:a="http://schemas.openxmlformats.org/drawingml/2006/main"/>
  </p:clrMapOvr>
</p:sld>
</file>