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561b0fc54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1743b501e4ea3"/>
  </p:sldMasterIdLst>
  <p:sldIdLst>
    <p:sldId xmlns:r="http://schemas.openxmlformats.org/officeDocument/2006/relationships" id="256" r:id="R500c9eac84654336"/>
    <p:sldId xmlns:r="http://schemas.openxmlformats.org/officeDocument/2006/relationships" id="257" r:id="Rfab141ae53344dc8"/>
    <p:sldId xmlns:r="http://schemas.openxmlformats.org/officeDocument/2006/relationships" id="258" r:id="R9c339cdf8b2b452d"/>
    <p:sldId xmlns:r="http://schemas.openxmlformats.org/officeDocument/2006/relationships" id="259" r:id="Rc7bd6a67461f40ce"/>
    <p:sldId xmlns:r="http://schemas.openxmlformats.org/officeDocument/2006/relationships" id="260" r:id="Rac16794bbc26460a"/>
    <p:sldId xmlns:r="http://schemas.openxmlformats.org/officeDocument/2006/relationships" id="261" r:id="R8b5b5f17cc04487b"/>
    <p:sldId xmlns:r="http://schemas.openxmlformats.org/officeDocument/2006/relationships" id="262" r:id="R20fcaa2ca823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1743b501e4ea3" /><Relationship Type="http://schemas.openxmlformats.org/officeDocument/2006/relationships/slide" Target="/ppt/slides/slide1.xml" Id="R500c9eac84654336" /><Relationship Type="http://schemas.openxmlformats.org/officeDocument/2006/relationships/slide" Target="/ppt/slides/slide2.xml" Id="Rfab141ae53344dc8" /><Relationship Type="http://schemas.openxmlformats.org/officeDocument/2006/relationships/slide" Target="/ppt/slides/slide3.xml" Id="R9c339cdf8b2b452d" /><Relationship Type="http://schemas.openxmlformats.org/officeDocument/2006/relationships/slide" Target="/ppt/slides/slide4.xml" Id="Rc7bd6a67461f40ce" /><Relationship Type="http://schemas.openxmlformats.org/officeDocument/2006/relationships/slide" Target="/ppt/slides/slide5.xml" Id="Rac16794bbc26460a" /><Relationship Type="http://schemas.openxmlformats.org/officeDocument/2006/relationships/slide" Target="/ppt/slides/slide6.xml" Id="R8b5b5f17cc04487b" /><Relationship Type="http://schemas.openxmlformats.org/officeDocument/2006/relationships/slide" Target="/ppt/slides/slide7.xml" Id="R20fcaa2ca823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83b3b35c541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c826f5c0c486c" /><Relationship Type="http://schemas.openxmlformats.org/officeDocument/2006/relationships/theme" Target="/ppt/slideMasters/theme/theme1.xml" Id="Rf924e09c438f48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c826f5c0c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ce0e3a7f345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c801de76f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d02b4850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ff519523d47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430aac665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3bff1e4a5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0b91dd82149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CASUST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CASUST INVEST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1 662 419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MAGNAR TJONG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 Magnar Tjong, Skogsfjellvegen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933 749 924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