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0c7c4208d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839ac3ed643fc"/>
  </p:sldMasterIdLst>
  <p:sldIdLst>
    <p:sldId xmlns:r="http://schemas.openxmlformats.org/officeDocument/2006/relationships" id="256" r:id="Ra952207dfc7e4700"/>
    <p:sldId xmlns:r="http://schemas.openxmlformats.org/officeDocument/2006/relationships" id="257" r:id="R4b2c382e82a84d9a"/>
    <p:sldId xmlns:r="http://schemas.openxmlformats.org/officeDocument/2006/relationships" id="258" r:id="R3a5cfb5ad6864f17"/>
    <p:sldId xmlns:r="http://schemas.openxmlformats.org/officeDocument/2006/relationships" id="259" r:id="Rf35236d68acd4ec3"/>
    <p:sldId xmlns:r="http://schemas.openxmlformats.org/officeDocument/2006/relationships" id="260" r:id="R4b597861cc234394"/>
    <p:sldId xmlns:r="http://schemas.openxmlformats.org/officeDocument/2006/relationships" id="261" r:id="R625ed9d68e8d484b"/>
    <p:sldId xmlns:r="http://schemas.openxmlformats.org/officeDocument/2006/relationships" id="262" r:id="R8e3927fe3493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839ac3ed643fc" /><Relationship Type="http://schemas.openxmlformats.org/officeDocument/2006/relationships/slide" Target="/ppt/slides/slide1.xml" Id="Ra952207dfc7e4700" /><Relationship Type="http://schemas.openxmlformats.org/officeDocument/2006/relationships/slide" Target="/ppt/slides/slide2.xml" Id="R4b2c382e82a84d9a" /><Relationship Type="http://schemas.openxmlformats.org/officeDocument/2006/relationships/slide" Target="/ppt/slides/slide3.xml" Id="R3a5cfb5ad6864f17" /><Relationship Type="http://schemas.openxmlformats.org/officeDocument/2006/relationships/slide" Target="/ppt/slides/slide4.xml" Id="Rf35236d68acd4ec3" /><Relationship Type="http://schemas.openxmlformats.org/officeDocument/2006/relationships/slide" Target="/ppt/slides/slide5.xml" Id="R4b597861cc234394" /><Relationship Type="http://schemas.openxmlformats.org/officeDocument/2006/relationships/slide" Target="/ppt/slides/slide6.xml" Id="R625ed9d68e8d484b" /><Relationship Type="http://schemas.openxmlformats.org/officeDocument/2006/relationships/slide" Target="/ppt/slides/slide7.xml" Id="R8e3927fe3493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d97bd3cf3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f281d7e0d4ee6" /><Relationship Type="http://schemas.openxmlformats.org/officeDocument/2006/relationships/theme" Target="/ppt/slideMasters/theme/theme1.xml" Id="Re2798782835b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f281d7e0d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e140db83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aa1450f8d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b640886245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a44f464a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1d20bc063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8c7de03c1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23d3e711e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HVIBRA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49 887 528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49 849 699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49 942 474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49 965 337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50 428 392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HVIDEBERG BRATLID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Enebakkvei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933 739 600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