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5893698be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77454ae774888"/>
  </p:sldMasterIdLst>
  <p:sldIdLst>
    <p:sldId xmlns:r="http://schemas.openxmlformats.org/officeDocument/2006/relationships" id="256" r:id="R4d9f17155d1249e9"/>
    <p:sldId xmlns:r="http://schemas.openxmlformats.org/officeDocument/2006/relationships" id="257" r:id="Rb9f75095332d412d"/>
    <p:sldId xmlns:r="http://schemas.openxmlformats.org/officeDocument/2006/relationships" id="258" r:id="Ra64ab5b0ef264b4f"/>
    <p:sldId xmlns:r="http://schemas.openxmlformats.org/officeDocument/2006/relationships" id="259" r:id="Rafb841943b004547"/>
    <p:sldId xmlns:r="http://schemas.openxmlformats.org/officeDocument/2006/relationships" id="260" r:id="Rea0e41857de14088"/>
    <p:sldId xmlns:r="http://schemas.openxmlformats.org/officeDocument/2006/relationships" id="261" r:id="R9f4e956e5b64434d"/>
    <p:sldId xmlns:r="http://schemas.openxmlformats.org/officeDocument/2006/relationships" id="262" r:id="R02c9a52109d7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77454ae774888" /><Relationship Type="http://schemas.openxmlformats.org/officeDocument/2006/relationships/slide" Target="/ppt/slides/slide1.xml" Id="R4d9f17155d1249e9" /><Relationship Type="http://schemas.openxmlformats.org/officeDocument/2006/relationships/slide" Target="/ppt/slides/slide2.xml" Id="Rb9f75095332d412d" /><Relationship Type="http://schemas.openxmlformats.org/officeDocument/2006/relationships/slide" Target="/ppt/slides/slide3.xml" Id="Ra64ab5b0ef264b4f" /><Relationship Type="http://schemas.openxmlformats.org/officeDocument/2006/relationships/slide" Target="/ppt/slides/slide4.xml" Id="Rafb841943b004547" /><Relationship Type="http://schemas.openxmlformats.org/officeDocument/2006/relationships/slide" Target="/ppt/slides/slide5.xml" Id="Rea0e41857de14088" /><Relationship Type="http://schemas.openxmlformats.org/officeDocument/2006/relationships/slide" Target="/ppt/slides/slide6.xml" Id="R9f4e956e5b64434d" /><Relationship Type="http://schemas.openxmlformats.org/officeDocument/2006/relationships/slide" Target="/ppt/slides/slide7.xml" Id="R02c9a52109d7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8f0b310cd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f4740328482e" /><Relationship Type="http://schemas.openxmlformats.org/officeDocument/2006/relationships/theme" Target="/ppt/slideMasters/theme/theme1.xml" Id="R7941ee11085a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1f4740328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54e7e06d1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a0b874645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adabf1d944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d2dcf1f2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8b7dfca89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1cef733c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a1bd9e8b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