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bd079d77f74a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e583b9a43d4e5f"/>
  </p:sldMasterIdLst>
  <p:sldIdLst>
    <p:sldId xmlns:r="http://schemas.openxmlformats.org/officeDocument/2006/relationships" id="256" r:id="R548dbba8ef0448b3"/>
    <p:sldId xmlns:r="http://schemas.openxmlformats.org/officeDocument/2006/relationships" id="257" r:id="Rba0f5b1875bf4dee"/>
    <p:sldId xmlns:r="http://schemas.openxmlformats.org/officeDocument/2006/relationships" id="258" r:id="Rbcde7a425ed64a76"/>
    <p:sldId xmlns:r="http://schemas.openxmlformats.org/officeDocument/2006/relationships" id="259" r:id="Rea706516e1ef425d"/>
    <p:sldId xmlns:r="http://schemas.openxmlformats.org/officeDocument/2006/relationships" id="260" r:id="R520987a5bd60468a"/>
    <p:sldId xmlns:r="http://schemas.openxmlformats.org/officeDocument/2006/relationships" id="261" r:id="R9b89551020094199"/>
    <p:sldId xmlns:r="http://schemas.openxmlformats.org/officeDocument/2006/relationships" id="262" r:id="Re20b3409315a44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e583b9a43d4e5f" /><Relationship Type="http://schemas.openxmlformats.org/officeDocument/2006/relationships/slide" Target="/ppt/slides/slide1.xml" Id="R548dbba8ef0448b3" /><Relationship Type="http://schemas.openxmlformats.org/officeDocument/2006/relationships/slide" Target="/ppt/slides/slide2.xml" Id="Rba0f5b1875bf4dee" /><Relationship Type="http://schemas.openxmlformats.org/officeDocument/2006/relationships/slide" Target="/ppt/slides/slide3.xml" Id="Rbcde7a425ed64a76" /><Relationship Type="http://schemas.openxmlformats.org/officeDocument/2006/relationships/slide" Target="/ppt/slides/slide4.xml" Id="Rea706516e1ef425d" /><Relationship Type="http://schemas.openxmlformats.org/officeDocument/2006/relationships/slide" Target="/ppt/slides/slide5.xml" Id="R520987a5bd60468a" /><Relationship Type="http://schemas.openxmlformats.org/officeDocument/2006/relationships/slide" Target="/ppt/slides/slide6.xml" Id="R9b89551020094199" /><Relationship Type="http://schemas.openxmlformats.org/officeDocument/2006/relationships/slide" Target="/ppt/slides/slide7.xml" Id="Re20b3409315a44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c7ed0cf56a40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cc8fc1e8024538" /><Relationship Type="http://schemas.openxmlformats.org/officeDocument/2006/relationships/theme" Target="/ppt/slideMasters/theme/theme1.xml" Id="Rab91da7c11cb48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cc8fc1e80245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9fce05a884c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8cd8d1d1347e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78404efd347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7deae0303443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6591cc38840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d97d9860824a0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7dc9c56064c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FOTTERAPEUT ANN-CHARLOTTE BERGLUND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FOTTERAPEUT ANN-CHARLOTTE BERGLUND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FOTTERAPEUT ANN-CHARLOTTE BERGLUND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FOTTERAPEUT ANN-CHARLOTTE BERGLUND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FOTTERAPEUT ANN-CHARLOTTE BERGLUND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FOTTERAPEUT ANN-CHARLOTTE BERGLUND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795 299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459 734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358 662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344 775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542 557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FOTTERAPEUT ANN-CHARLOTTE BERGLUND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ANN-CHARLOTTE CATRIN BERGLUND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FOTTERAPEUT ANN-CHARLOTTE BERGLUND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Øvrevollveien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933 663 035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FOTTERAPEUT ANN-CHARLOTTE BERGLUND AS</a:t>
            </a:r>
          </a:p>
        </p:txBody>
      </p:sp>
    </p:spTree>
  </p:cSld>
  <p:clrMapOvr>
    <a:masterClrMapping xmlns:a="http://schemas.openxmlformats.org/drawingml/2006/main"/>
  </p:clrMapOvr>
</p:sld>
</file>