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1e83271da74f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c51d4ef5bf41f6"/>
  </p:sldMasterIdLst>
  <p:sldIdLst>
    <p:sldId xmlns:r="http://schemas.openxmlformats.org/officeDocument/2006/relationships" id="256" r:id="Rb8d6cdae5e1b41bb"/>
    <p:sldId xmlns:r="http://schemas.openxmlformats.org/officeDocument/2006/relationships" id="257" r:id="R4df2aca632aa4446"/>
    <p:sldId xmlns:r="http://schemas.openxmlformats.org/officeDocument/2006/relationships" id="258" r:id="R6817e56a2edb4f50"/>
    <p:sldId xmlns:r="http://schemas.openxmlformats.org/officeDocument/2006/relationships" id="259" r:id="R6a3af3c095f14096"/>
    <p:sldId xmlns:r="http://schemas.openxmlformats.org/officeDocument/2006/relationships" id="260" r:id="R045f4d8d65464801"/>
    <p:sldId xmlns:r="http://schemas.openxmlformats.org/officeDocument/2006/relationships" id="261" r:id="R0aa3ae91982f4474"/>
    <p:sldId xmlns:r="http://schemas.openxmlformats.org/officeDocument/2006/relationships" id="262" r:id="R71a82ffa4fa04d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51d4ef5bf41f6" /><Relationship Type="http://schemas.openxmlformats.org/officeDocument/2006/relationships/slide" Target="/ppt/slides/slide1.xml" Id="Rb8d6cdae5e1b41bb" /><Relationship Type="http://schemas.openxmlformats.org/officeDocument/2006/relationships/slide" Target="/ppt/slides/slide2.xml" Id="R4df2aca632aa4446" /><Relationship Type="http://schemas.openxmlformats.org/officeDocument/2006/relationships/slide" Target="/ppt/slides/slide3.xml" Id="R6817e56a2edb4f50" /><Relationship Type="http://schemas.openxmlformats.org/officeDocument/2006/relationships/slide" Target="/ppt/slides/slide4.xml" Id="R6a3af3c095f14096" /><Relationship Type="http://schemas.openxmlformats.org/officeDocument/2006/relationships/slide" Target="/ppt/slides/slide5.xml" Id="R045f4d8d65464801" /><Relationship Type="http://schemas.openxmlformats.org/officeDocument/2006/relationships/slide" Target="/ppt/slides/slide6.xml" Id="R0aa3ae91982f4474" /><Relationship Type="http://schemas.openxmlformats.org/officeDocument/2006/relationships/slide" Target="/ppt/slides/slide7.xml" Id="R71a82ffa4fa04d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bfe64f729f4c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bc7ee95d94b80" /><Relationship Type="http://schemas.openxmlformats.org/officeDocument/2006/relationships/theme" Target="/ppt/slideMasters/theme/theme1.xml" Id="Rb67d2d6ee2f64a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6bc7ee95d94b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2d64ba6424a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55a7c283d4c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51386695a42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a38876f864b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dad52843b46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94bdcf75144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1eee104d94b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15 422 874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1 491 716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1 100 621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172 214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3 559 097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AEMI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HELVIKS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JAKEMO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KOBUM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933 662 934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FLYD AS</a:t>
            </a:r>
          </a:p>
        </p:txBody>
      </p:sp>
    </p:spTree>
  </p:cSld>
  <p:clrMapOvr>
    <a:masterClrMapping xmlns:a="http://schemas.openxmlformats.org/drawingml/2006/main"/>
  </p:clrMapOvr>
</p:sld>
</file>