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ab52f3f17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c64ee8b1741f3"/>
  </p:sldMasterIdLst>
  <p:sldIdLst>
    <p:sldId xmlns:r="http://schemas.openxmlformats.org/officeDocument/2006/relationships" id="256" r:id="Rbe5df90e830e4c81"/>
    <p:sldId xmlns:r="http://schemas.openxmlformats.org/officeDocument/2006/relationships" id="257" r:id="R24c809357d9e4e65"/>
    <p:sldId xmlns:r="http://schemas.openxmlformats.org/officeDocument/2006/relationships" id="258" r:id="Rc0804a47632d451d"/>
    <p:sldId xmlns:r="http://schemas.openxmlformats.org/officeDocument/2006/relationships" id="259" r:id="R220b9078ae084027"/>
    <p:sldId xmlns:r="http://schemas.openxmlformats.org/officeDocument/2006/relationships" id="260" r:id="R03fd9b58033e4aef"/>
    <p:sldId xmlns:r="http://schemas.openxmlformats.org/officeDocument/2006/relationships" id="261" r:id="R02ca62c5522a4ba2"/>
    <p:sldId xmlns:r="http://schemas.openxmlformats.org/officeDocument/2006/relationships" id="262" r:id="Rcc43e276dcd1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c64ee8b1741f3" /><Relationship Type="http://schemas.openxmlformats.org/officeDocument/2006/relationships/slide" Target="/ppt/slides/slide1.xml" Id="Rbe5df90e830e4c81" /><Relationship Type="http://schemas.openxmlformats.org/officeDocument/2006/relationships/slide" Target="/ppt/slides/slide2.xml" Id="R24c809357d9e4e65" /><Relationship Type="http://schemas.openxmlformats.org/officeDocument/2006/relationships/slide" Target="/ppt/slides/slide3.xml" Id="Rc0804a47632d451d" /><Relationship Type="http://schemas.openxmlformats.org/officeDocument/2006/relationships/slide" Target="/ppt/slides/slide4.xml" Id="R220b9078ae084027" /><Relationship Type="http://schemas.openxmlformats.org/officeDocument/2006/relationships/slide" Target="/ppt/slides/slide5.xml" Id="R03fd9b58033e4aef" /><Relationship Type="http://schemas.openxmlformats.org/officeDocument/2006/relationships/slide" Target="/ppt/slides/slide6.xml" Id="R02ca62c5522a4ba2" /><Relationship Type="http://schemas.openxmlformats.org/officeDocument/2006/relationships/slide" Target="/ppt/slides/slide7.xml" Id="Rcc43e276dcd1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f100d6f8c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c1d521ca4745" /><Relationship Type="http://schemas.openxmlformats.org/officeDocument/2006/relationships/theme" Target="/ppt/slideMasters/theme/theme1.xml" Id="Rd7d2d68c9f01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cac1d521ca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bb740caa4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67b31381c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95e1a6df4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5ab0cf0545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b3b35ddf3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7c9ccecba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3be72059c4d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ASLE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