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4dcc81a1a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7cd3c2bed4fe8"/>
  </p:sldMasterIdLst>
  <p:sldIdLst>
    <p:sldId xmlns:r="http://schemas.openxmlformats.org/officeDocument/2006/relationships" id="256" r:id="R74900751684d4b94"/>
    <p:sldId xmlns:r="http://schemas.openxmlformats.org/officeDocument/2006/relationships" id="257" r:id="Rc930ba7b9e334a58"/>
    <p:sldId xmlns:r="http://schemas.openxmlformats.org/officeDocument/2006/relationships" id="258" r:id="R5f48cb419bd54cd2"/>
    <p:sldId xmlns:r="http://schemas.openxmlformats.org/officeDocument/2006/relationships" id="259" r:id="R8d604e96df284eeb"/>
    <p:sldId xmlns:r="http://schemas.openxmlformats.org/officeDocument/2006/relationships" id="260" r:id="R6768af41d5e24ed5"/>
    <p:sldId xmlns:r="http://schemas.openxmlformats.org/officeDocument/2006/relationships" id="261" r:id="Re3dd114b06a1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7cd3c2bed4fe8" /><Relationship Type="http://schemas.openxmlformats.org/officeDocument/2006/relationships/slide" Target="/ppt/slides/slide1.xml" Id="R74900751684d4b94" /><Relationship Type="http://schemas.openxmlformats.org/officeDocument/2006/relationships/slide" Target="/ppt/slides/slide2.xml" Id="Rc930ba7b9e334a58" /><Relationship Type="http://schemas.openxmlformats.org/officeDocument/2006/relationships/slide" Target="/ppt/slides/slide3.xml" Id="R5f48cb419bd54cd2" /><Relationship Type="http://schemas.openxmlformats.org/officeDocument/2006/relationships/slide" Target="/ppt/slides/slide4.xml" Id="R8d604e96df284eeb" /><Relationship Type="http://schemas.openxmlformats.org/officeDocument/2006/relationships/slide" Target="/ppt/slides/slide5.xml" Id="R6768af41d5e24ed5" /><Relationship Type="http://schemas.openxmlformats.org/officeDocument/2006/relationships/slide" Target="/ppt/slides/slide6.xml" Id="Re3dd114b06a1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1200b55ec43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eb2a40177468e" /><Relationship Type="http://schemas.openxmlformats.org/officeDocument/2006/relationships/theme" Target="/ppt/slideMasters/theme/theme1.xml" Id="R7e9dfef2bc2d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eb2a40177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41e6e13da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fe9d08a44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f64b90f93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bb2575449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40e9f2e3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c95890738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