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891a38d03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bc058355c43db"/>
  </p:sldMasterIdLst>
  <p:sldIdLst>
    <p:sldId xmlns:r="http://schemas.openxmlformats.org/officeDocument/2006/relationships" id="256" r:id="R10585b32044d40f6"/>
    <p:sldId xmlns:r="http://schemas.openxmlformats.org/officeDocument/2006/relationships" id="257" r:id="R3b165689a0f84ac4"/>
    <p:sldId xmlns:r="http://schemas.openxmlformats.org/officeDocument/2006/relationships" id="258" r:id="Rc9a6bf8a99074c3c"/>
    <p:sldId xmlns:r="http://schemas.openxmlformats.org/officeDocument/2006/relationships" id="259" r:id="R9e214ce7c5954ccf"/>
    <p:sldId xmlns:r="http://schemas.openxmlformats.org/officeDocument/2006/relationships" id="260" r:id="R9df6eef670e649bf"/>
    <p:sldId xmlns:r="http://schemas.openxmlformats.org/officeDocument/2006/relationships" id="261" r:id="Rd3291275b8df43f7"/>
    <p:sldId xmlns:r="http://schemas.openxmlformats.org/officeDocument/2006/relationships" id="262" r:id="R0111e8a0a3d7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bc058355c43db" /><Relationship Type="http://schemas.openxmlformats.org/officeDocument/2006/relationships/slide" Target="/ppt/slides/slide1.xml" Id="R10585b32044d40f6" /><Relationship Type="http://schemas.openxmlformats.org/officeDocument/2006/relationships/slide" Target="/ppt/slides/slide2.xml" Id="R3b165689a0f84ac4" /><Relationship Type="http://schemas.openxmlformats.org/officeDocument/2006/relationships/slide" Target="/ppt/slides/slide3.xml" Id="Rc9a6bf8a99074c3c" /><Relationship Type="http://schemas.openxmlformats.org/officeDocument/2006/relationships/slide" Target="/ppt/slides/slide4.xml" Id="R9e214ce7c5954ccf" /><Relationship Type="http://schemas.openxmlformats.org/officeDocument/2006/relationships/slide" Target="/ppt/slides/slide5.xml" Id="R9df6eef670e649bf" /><Relationship Type="http://schemas.openxmlformats.org/officeDocument/2006/relationships/slide" Target="/ppt/slides/slide6.xml" Id="Rd3291275b8df43f7" /><Relationship Type="http://schemas.openxmlformats.org/officeDocument/2006/relationships/slide" Target="/ppt/slides/slide7.xml" Id="R0111e8a0a3d7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c4a528cdd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304ae2dd481b" /><Relationship Type="http://schemas.openxmlformats.org/officeDocument/2006/relationships/theme" Target="/ppt/slideMasters/theme/theme1.xml" Id="R8867bf777a75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0304ae2dd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3d0047aa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95583eaf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d54ce6ede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9963a88d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74c8dcde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75feb1a3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f13357cb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 A. BORGUND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 A. BORGUND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 ANDERS BORGUND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933 620 603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