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31c25aa8de46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a72e45ec7a46d1"/>
  </p:sldMasterIdLst>
  <p:sldIdLst>
    <p:sldId xmlns:r="http://schemas.openxmlformats.org/officeDocument/2006/relationships" id="256" r:id="R92b49dc140094122"/>
    <p:sldId xmlns:r="http://schemas.openxmlformats.org/officeDocument/2006/relationships" id="257" r:id="Rf9300b6a445b412a"/>
    <p:sldId xmlns:r="http://schemas.openxmlformats.org/officeDocument/2006/relationships" id="258" r:id="R2de018411e7a4b40"/>
    <p:sldId xmlns:r="http://schemas.openxmlformats.org/officeDocument/2006/relationships" id="259" r:id="R0985453df4674b61"/>
    <p:sldId xmlns:r="http://schemas.openxmlformats.org/officeDocument/2006/relationships" id="260" r:id="R86d7b3f6963841be"/>
    <p:sldId xmlns:r="http://schemas.openxmlformats.org/officeDocument/2006/relationships" id="261" r:id="Re3c028029b46497d"/>
    <p:sldId xmlns:r="http://schemas.openxmlformats.org/officeDocument/2006/relationships" id="262" r:id="Ra2848dcf9eab43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a72e45ec7a46d1" /><Relationship Type="http://schemas.openxmlformats.org/officeDocument/2006/relationships/slide" Target="/ppt/slides/slide1.xml" Id="R92b49dc140094122" /><Relationship Type="http://schemas.openxmlformats.org/officeDocument/2006/relationships/slide" Target="/ppt/slides/slide2.xml" Id="Rf9300b6a445b412a" /><Relationship Type="http://schemas.openxmlformats.org/officeDocument/2006/relationships/slide" Target="/ppt/slides/slide3.xml" Id="R2de018411e7a4b40" /><Relationship Type="http://schemas.openxmlformats.org/officeDocument/2006/relationships/slide" Target="/ppt/slides/slide4.xml" Id="R0985453df4674b61" /><Relationship Type="http://schemas.openxmlformats.org/officeDocument/2006/relationships/slide" Target="/ppt/slides/slide5.xml" Id="R86d7b3f6963841be" /><Relationship Type="http://schemas.openxmlformats.org/officeDocument/2006/relationships/slide" Target="/ppt/slides/slide6.xml" Id="Re3c028029b46497d" /><Relationship Type="http://schemas.openxmlformats.org/officeDocument/2006/relationships/slide" Target="/ppt/slides/slide7.xml" Id="Ra2848dcf9eab43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181743effb42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effa31fb24e60" /><Relationship Type="http://schemas.openxmlformats.org/officeDocument/2006/relationships/theme" Target="/ppt/slideMasters/theme/theme1.xml" Id="R3eed730da92f40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4effa31fb24e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cc9d1ec1b4d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fd9c98c3441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c659e5cb846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e7fe08ba646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f9b15893d45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a87a89d7043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b2ad498d341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ROLLODENDER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ROLLODENDER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ROLLODENDER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ROLLODENDER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ROLLODENDER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ROLLODENDER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314 772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ROLLODENDER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ANDREAS KLEIVEN ITLAND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ROLLODENDER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Svehaugvegen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933 591 336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ROLLODENDER AS</a:t>
            </a:r>
          </a:p>
        </p:txBody>
      </p:sp>
    </p:spTree>
  </p:cSld>
  <p:clrMapOvr>
    <a:masterClrMapping xmlns:a="http://schemas.openxmlformats.org/drawingml/2006/main"/>
  </p:clrMapOvr>
</p:sld>
</file>