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df1bfa3a4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8adbeb8f64ca2"/>
  </p:sldMasterIdLst>
  <p:sldIdLst>
    <p:sldId xmlns:r="http://schemas.openxmlformats.org/officeDocument/2006/relationships" id="256" r:id="R47bad4ac76fb4f00"/>
    <p:sldId xmlns:r="http://schemas.openxmlformats.org/officeDocument/2006/relationships" id="257" r:id="R600dde1fd0214707"/>
    <p:sldId xmlns:r="http://schemas.openxmlformats.org/officeDocument/2006/relationships" id="258" r:id="R2dac7e61f71642c4"/>
    <p:sldId xmlns:r="http://schemas.openxmlformats.org/officeDocument/2006/relationships" id="259" r:id="Rd148bc44a17c4ce4"/>
    <p:sldId xmlns:r="http://schemas.openxmlformats.org/officeDocument/2006/relationships" id="260" r:id="R6c374716210a47c8"/>
    <p:sldId xmlns:r="http://schemas.openxmlformats.org/officeDocument/2006/relationships" id="261" r:id="R9bb3a3582718463a"/>
    <p:sldId xmlns:r="http://schemas.openxmlformats.org/officeDocument/2006/relationships" id="262" r:id="Rd4bd4fd0aee5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8adbeb8f64ca2" /><Relationship Type="http://schemas.openxmlformats.org/officeDocument/2006/relationships/slide" Target="/ppt/slides/slide1.xml" Id="R47bad4ac76fb4f00" /><Relationship Type="http://schemas.openxmlformats.org/officeDocument/2006/relationships/slide" Target="/ppt/slides/slide2.xml" Id="R600dde1fd0214707" /><Relationship Type="http://schemas.openxmlformats.org/officeDocument/2006/relationships/slide" Target="/ppt/slides/slide3.xml" Id="R2dac7e61f71642c4" /><Relationship Type="http://schemas.openxmlformats.org/officeDocument/2006/relationships/slide" Target="/ppt/slides/slide4.xml" Id="Rd148bc44a17c4ce4" /><Relationship Type="http://schemas.openxmlformats.org/officeDocument/2006/relationships/slide" Target="/ppt/slides/slide5.xml" Id="R6c374716210a47c8" /><Relationship Type="http://schemas.openxmlformats.org/officeDocument/2006/relationships/slide" Target="/ppt/slides/slide6.xml" Id="R9bb3a3582718463a" /><Relationship Type="http://schemas.openxmlformats.org/officeDocument/2006/relationships/slide" Target="/ppt/slides/slide7.xml" Id="Rd4bd4fd0aee5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c4cb3fd87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d64edd604ef0" /><Relationship Type="http://schemas.openxmlformats.org/officeDocument/2006/relationships/theme" Target="/ppt/slideMasters/theme/theme1.xml" Id="R61a5fcb1a7db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3d64edd60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7f3fae33c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318ac860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510ceb50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266b35eb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f95a16f7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3a404b8a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3391f669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VEKST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5 894 474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9 902 519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FREDRIK GULLHAGEN REVLING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Revling, Dragehodesvingen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933 590 984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VEKST AS</a:t>
            </a:r>
          </a:p>
        </p:txBody>
      </p:sp>
    </p:spTree>
  </p:cSld>
  <p:clrMapOvr>
    <a:masterClrMapping xmlns:a="http://schemas.openxmlformats.org/drawingml/2006/main"/>
  </p:clrMapOvr>
</p:sld>
</file>