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7e2e9767a24f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e020d9ee5d416f"/>
  </p:sldMasterIdLst>
  <p:sldIdLst>
    <p:sldId xmlns:r="http://schemas.openxmlformats.org/officeDocument/2006/relationships" id="256" r:id="R04edf5a99e5e489e"/>
    <p:sldId xmlns:r="http://schemas.openxmlformats.org/officeDocument/2006/relationships" id="257" r:id="Rc253c9a8d1784d1b"/>
    <p:sldId xmlns:r="http://schemas.openxmlformats.org/officeDocument/2006/relationships" id="258" r:id="R17d3a3212c0c45c8"/>
    <p:sldId xmlns:r="http://schemas.openxmlformats.org/officeDocument/2006/relationships" id="259" r:id="R115c08d247864fd6"/>
    <p:sldId xmlns:r="http://schemas.openxmlformats.org/officeDocument/2006/relationships" id="260" r:id="R981489f3cfe749dd"/>
    <p:sldId xmlns:r="http://schemas.openxmlformats.org/officeDocument/2006/relationships" id="261" r:id="Rd22109302802493e"/>
    <p:sldId xmlns:r="http://schemas.openxmlformats.org/officeDocument/2006/relationships" id="262" r:id="R76387f75853f4f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e020d9ee5d416f" /><Relationship Type="http://schemas.openxmlformats.org/officeDocument/2006/relationships/slide" Target="/ppt/slides/slide1.xml" Id="R04edf5a99e5e489e" /><Relationship Type="http://schemas.openxmlformats.org/officeDocument/2006/relationships/slide" Target="/ppt/slides/slide2.xml" Id="Rc253c9a8d1784d1b" /><Relationship Type="http://schemas.openxmlformats.org/officeDocument/2006/relationships/slide" Target="/ppt/slides/slide3.xml" Id="R17d3a3212c0c45c8" /><Relationship Type="http://schemas.openxmlformats.org/officeDocument/2006/relationships/slide" Target="/ppt/slides/slide4.xml" Id="R115c08d247864fd6" /><Relationship Type="http://schemas.openxmlformats.org/officeDocument/2006/relationships/slide" Target="/ppt/slides/slide5.xml" Id="R981489f3cfe749dd" /><Relationship Type="http://schemas.openxmlformats.org/officeDocument/2006/relationships/slide" Target="/ppt/slides/slide6.xml" Id="Rd22109302802493e" /><Relationship Type="http://schemas.openxmlformats.org/officeDocument/2006/relationships/slide" Target="/ppt/slides/slide7.xml" Id="R76387f75853f4f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ecd26f4b4f41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8649593454b7a" /><Relationship Type="http://schemas.openxmlformats.org/officeDocument/2006/relationships/theme" Target="/ppt/slideMasters/theme/theme1.xml" Id="Race48359e8dc44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48649593454b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e7f3b39b34c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58fd7dc6041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c99da350d4c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e77c7d5b749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a6533d46a4b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f2cc8e28046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c1b40a6f842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KRISEKASSEN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KRISEKASSEN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KRISEKASSEN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KRISEKASSEN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KRISEKASSEN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KRISEKASSEN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50 236 802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50 256 018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50 331 170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KRISEKASSEN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BERGSENG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KRISEKASSEN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Bestum skolevei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runebergseng@gmail.com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933 577 414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KRISEKASSEN AS</a:t>
            </a:r>
          </a:p>
        </p:txBody>
      </p:sp>
    </p:spTree>
  </p:cSld>
  <p:clrMapOvr>
    <a:masterClrMapping xmlns:a="http://schemas.openxmlformats.org/drawingml/2006/main"/>
  </p:clrMapOvr>
</p:sld>
</file>