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48296c6c8c40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238cfea1174d81"/>
  </p:sldMasterIdLst>
  <p:sldIdLst>
    <p:sldId xmlns:r="http://schemas.openxmlformats.org/officeDocument/2006/relationships" id="256" r:id="Rdb1e415433b540ad"/>
    <p:sldId xmlns:r="http://schemas.openxmlformats.org/officeDocument/2006/relationships" id="257" r:id="Re9e5d912a85644e5"/>
    <p:sldId xmlns:r="http://schemas.openxmlformats.org/officeDocument/2006/relationships" id="258" r:id="R59ecf307b0b44881"/>
    <p:sldId xmlns:r="http://schemas.openxmlformats.org/officeDocument/2006/relationships" id="259" r:id="R9aa498244c6547a5"/>
    <p:sldId xmlns:r="http://schemas.openxmlformats.org/officeDocument/2006/relationships" id="260" r:id="Rd827772c286142aa"/>
    <p:sldId xmlns:r="http://schemas.openxmlformats.org/officeDocument/2006/relationships" id="261" r:id="Rbe59f1aadbf74621"/>
    <p:sldId xmlns:r="http://schemas.openxmlformats.org/officeDocument/2006/relationships" id="262" r:id="Rbe20bd5eac2645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38cfea1174d81" /><Relationship Type="http://schemas.openxmlformats.org/officeDocument/2006/relationships/slide" Target="/ppt/slides/slide1.xml" Id="Rdb1e415433b540ad" /><Relationship Type="http://schemas.openxmlformats.org/officeDocument/2006/relationships/slide" Target="/ppt/slides/slide2.xml" Id="Re9e5d912a85644e5" /><Relationship Type="http://schemas.openxmlformats.org/officeDocument/2006/relationships/slide" Target="/ppt/slides/slide3.xml" Id="R59ecf307b0b44881" /><Relationship Type="http://schemas.openxmlformats.org/officeDocument/2006/relationships/slide" Target="/ppt/slides/slide4.xml" Id="R9aa498244c6547a5" /><Relationship Type="http://schemas.openxmlformats.org/officeDocument/2006/relationships/slide" Target="/ppt/slides/slide5.xml" Id="Rd827772c286142aa" /><Relationship Type="http://schemas.openxmlformats.org/officeDocument/2006/relationships/slide" Target="/ppt/slides/slide6.xml" Id="Rbe59f1aadbf74621" /><Relationship Type="http://schemas.openxmlformats.org/officeDocument/2006/relationships/slide" Target="/ppt/slides/slide7.xml" Id="Rbe20bd5eac2645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b4a79464b644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0b5d487a8452e" /><Relationship Type="http://schemas.openxmlformats.org/officeDocument/2006/relationships/theme" Target="/ppt/slideMasters/theme/theme1.xml" Id="R3aae9b8c71b84a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c0b5d487a845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8a0c2d2db4a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5ec938b144c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c2e5f39924c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0fd0289c14e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409e712ee48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1a1a5dcd546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711ddc27840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RIJ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11 131 263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24 927 288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24 931 278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Betzy Kjelsbergs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933 560 449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