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2b3a5b03243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bea1682044097"/>
  </p:sldMasterIdLst>
  <p:sldIdLst>
    <p:sldId xmlns:r="http://schemas.openxmlformats.org/officeDocument/2006/relationships" id="256" r:id="R4515f9ce42c34d2c"/>
    <p:sldId xmlns:r="http://schemas.openxmlformats.org/officeDocument/2006/relationships" id="257" r:id="R92145ddc74ce41a1"/>
    <p:sldId xmlns:r="http://schemas.openxmlformats.org/officeDocument/2006/relationships" id="258" r:id="Rd4e93e3b2528450f"/>
    <p:sldId xmlns:r="http://schemas.openxmlformats.org/officeDocument/2006/relationships" id="259" r:id="R01627516cbe54444"/>
    <p:sldId xmlns:r="http://schemas.openxmlformats.org/officeDocument/2006/relationships" id="260" r:id="Rb4bfd0cb494542eb"/>
    <p:sldId xmlns:r="http://schemas.openxmlformats.org/officeDocument/2006/relationships" id="261" r:id="Rb87bce865dec4b2c"/>
    <p:sldId xmlns:r="http://schemas.openxmlformats.org/officeDocument/2006/relationships" id="262" r:id="Rd594d1c0150248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bea1682044097" /><Relationship Type="http://schemas.openxmlformats.org/officeDocument/2006/relationships/slide" Target="/ppt/slides/slide1.xml" Id="R4515f9ce42c34d2c" /><Relationship Type="http://schemas.openxmlformats.org/officeDocument/2006/relationships/slide" Target="/ppt/slides/slide2.xml" Id="R92145ddc74ce41a1" /><Relationship Type="http://schemas.openxmlformats.org/officeDocument/2006/relationships/slide" Target="/ppt/slides/slide3.xml" Id="Rd4e93e3b2528450f" /><Relationship Type="http://schemas.openxmlformats.org/officeDocument/2006/relationships/slide" Target="/ppt/slides/slide4.xml" Id="R01627516cbe54444" /><Relationship Type="http://schemas.openxmlformats.org/officeDocument/2006/relationships/slide" Target="/ppt/slides/slide5.xml" Id="Rb4bfd0cb494542eb" /><Relationship Type="http://schemas.openxmlformats.org/officeDocument/2006/relationships/slide" Target="/ppt/slides/slide6.xml" Id="Rb87bce865dec4b2c" /><Relationship Type="http://schemas.openxmlformats.org/officeDocument/2006/relationships/slide" Target="/ppt/slides/slide7.xml" Id="Rd594d1c0150248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a089d12e3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92a6715e64e5d" /><Relationship Type="http://schemas.openxmlformats.org/officeDocument/2006/relationships/theme" Target="/ppt/slideMasters/theme/theme1.xml" Id="Rede633ac1b4041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c92a6715e64e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ba644ba6444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2ab7f67f542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3996deb27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16aa04e94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34e691ff2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8c73bd5c43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e1765066b46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8 124 604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