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9497b2f5764c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9ddfc8d6994ebc"/>
  </p:sldMasterIdLst>
  <p:sldIdLst>
    <p:sldId xmlns:r="http://schemas.openxmlformats.org/officeDocument/2006/relationships" id="256" r:id="R1b5556903fee4bae"/>
    <p:sldId xmlns:r="http://schemas.openxmlformats.org/officeDocument/2006/relationships" id="257" r:id="R8b1d9283bc864614"/>
    <p:sldId xmlns:r="http://schemas.openxmlformats.org/officeDocument/2006/relationships" id="258" r:id="R8217bea60bd74971"/>
    <p:sldId xmlns:r="http://schemas.openxmlformats.org/officeDocument/2006/relationships" id="259" r:id="Ra72e571723c44e63"/>
    <p:sldId xmlns:r="http://schemas.openxmlformats.org/officeDocument/2006/relationships" id="260" r:id="R990c24bb5ff1466a"/>
    <p:sldId xmlns:r="http://schemas.openxmlformats.org/officeDocument/2006/relationships" id="261" r:id="R9b75faea84f9490e"/>
    <p:sldId xmlns:r="http://schemas.openxmlformats.org/officeDocument/2006/relationships" id="262" r:id="R1ac2fcd54ba54d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ddfc8d6994ebc" /><Relationship Type="http://schemas.openxmlformats.org/officeDocument/2006/relationships/slide" Target="/ppt/slides/slide1.xml" Id="R1b5556903fee4bae" /><Relationship Type="http://schemas.openxmlformats.org/officeDocument/2006/relationships/slide" Target="/ppt/slides/slide2.xml" Id="R8b1d9283bc864614" /><Relationship Type="http://schemas.openxmlformats.org/officeDocument/2006/relationships/slide" Target="/ppt/slides/slide3.xml" Id="R8217bea60bd74971" /><Relationship Type="http://schemas.openxmlformats.org/officeDocument/2006/relationships/slide" Target="/ppt/slides/slide4.xml" Id="Ra72e571723c44e63" /><Relationship Type="http://schemas.openxmlformats.org/officeDocument/2006/relationships/slide" Target="/ppt/slides/slide5.xml" Id="R990c24bb5ff1466a" /><Relationship Type="http://schemas.openxmlformats.org/officeDocument/2006/relationships/slide" Target="/ppt/slides/slide6.xml" Id="R9b75faea84f9490e" /><Relationship Type="http://schemas.openxmlformats.org/officeDocument/2006/relationships/slide" Target="/ppt/slides/slide7.xml" Id="R1ac2fcd54ba54d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1fb9a3a2441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51531cf6f4577" /><Relationship Type="http://schemas.openxmlformats.org/officeDocument/2006/relationships/theme" Target="/ppt/slideMasters/theme/theme1.xml" Id="R297569b9b5ad4f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f51531cf6f45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48de8920e40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6847432e841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667392cb34f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af30ac9184b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81a36153f46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cf56f6a3645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6edece85f44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11 090 310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24 986 470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25 005 264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Grannesveien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933 498 689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