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a1d0daf64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04c2576ed47ab"/>
  </p:sldMasterIdLst>
  <p:sldIdLst>
    <p:sldId xmlns:r="http://schemas.openxmlformats.org/officeDocument/2006/relationships" id="256" r:id="Rb16ed567560847f8"/>
    <p:sldId xmlns:r="http://schemas.openxmlformats.org/officeDocument/2006/relationships" id="257" r:id="Re04cd1b5b3e7443a"/>
    <p:sldId xmlns:r="http://schemas.openxmlformats.org/officeDocument/2006/relationships" id="258" r:id="R61cd4d47e8914238"/>
    <p:sldId xmlns:r="http://schemas.openxmlformats.org/officeDocument/2006/relationships" id="259" r:id="R55b3fb6a9da94581"/>
    <p:sldId xmlns:r="http://schemas.openxmlformats.org/officeDocument/2006/relationships" id="260" r:id="Rea6d870673694945"/>
    <p:sldId xmlns:r="http://schemas.openxmlformats.org/officeDocument/2006/relationships" id="261" r:id="R213e8aff78b24fe5"/>
    <p:sldId xmlns:r="http://schemas.openxmlformats.org/officeDocument/2006/relationships" id="262" r:id="Ra8bdc4ed26f3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04c2576ed47ab" /><Relationship Type="http://schemas.openxmlformats.org/officeDocument/2006/relationships/slide" Target="/ppt/slides/slide1.xml" Id="Rb16ed567560847f8" /><Relationship Type="http://schemas.openxmlformats.org/officeDocument/2006/relationships/slide" Target="/ppt/slides/slide2.xml" Id="Re04cd1b5b3e7443a" /><Relationship Type="http://schemas.openxmlformats.org/officeDocument/2006/relationships/slide" Target="/ppt/slides/slide3.xml" Id="R61cd4d47e8914238" /><Relationship Type="http://schemas.openxmlformats.org/officeDocument/2006/relationships/slide" Target="/ppt/slides/slide4.xml" Id="R55b3fb6a9da94581" /><Relationship Type="http://schemas.openxmlformats.org/officeDocument/2006/relationships/slide" Target="/ppt/slides/slide5.xml" Id="Rea6d870673694945" /><Relationship Type="http://schemas.openxmlformats.org/officeDocument/2006/relationships/slide" Target="/ppt/slides/slide6.xml" Id="R213e8aff78b24fe5" /><Relationship Type="http://schemas.openxmlformats.org/officeDocument/2006/relationships/slide" Target="/ppt/slides/slide7.xml" Id="Ra8bdc4ed26f3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7b0a01c35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b9546855416d" /><Relationship Type="http://schemas.openxmlformats.org/officeDocument/2006/relationships/theme" Target="/ppt/slideMasters/theme/theme1.xml" Id="R48ffed5d74cf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bb9546855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6c1de77c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dcf1f011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bd3dcbeb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bdc01df9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f7ad6469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ace532b9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b143bb52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