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7b9e22b344f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3dd990f7045e5"/>
  </p:sldMasterIdLst>
  <p:sldIdLst>
    <p:sldId xmlns:r="http://schemas.openxmlformats.org/officeDocument/2006/relationships" id="256" r:id="R2e56bb25247c4260"/>
    <p:sldId xmlns:r="http://schemas.openxmlformats.org/officeDocument/2006/relationships" id="257" r:id="R448cb1df6e4a4c12"/>
    <p:sldId xmlns:r="http://schemas.openxmlformats.org/officeDocument/2006/relationships" id="258" r:id="Rab4bb493a9084dfa"/>
    <p:sldId xmlns:r="http://schemas.openxmlformats.org/officeDocument/2006/relationships" id="259" r:id="Ra8703f2fa2684f8a"/>
    <p:sldId xmlns:r="http://schemas.openxmlformats.org/officeDocument/2006/relationships" id="260" r:id="Rfe530e180f3441de"/>
    <p:sldId xmlns:r="http://schemas.openxmlformats.org/officeDocument/2006/relationships" id="261" r:id="Rb968c50b1a3f4ad9"/>
    <p:sldId xmlns:r="http://schemas.openxmlformats.org/officeDocument/2006/relationships" id="262" r:id="R37ac505e7ad2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3dd990f7045e5" /><Relationship Type="http://schemas.openxmlformats.org/officeDocument/2006/relationships/slide" Target="/ppt/slides/slide1.xml" Id="R2e56bb25247c4260" /><Relationship Type="http://schemas.openxmlformats.org/officeDocument/2006/relationships/slide" Target="/ppt/slides/slide2.xml" Id="R448cb1df6e4a4c12" /><Relationship Type="http://schemas.openxmlformats.org/officeDocument/2006/relationships/slide" Target="/ppt/slides/slide3.xml" Id="Rab4bb493a9084dfa" /><Relationship Type="http://schemas.openxmlformats.org/officeDocument/2006/relationships/slide" Target="/ppt/slides/slide4.xml" Id="Ra8703f2fa2684f8a" /><Relationship Type="http://schemas.openxmlformats.org/officeDocument/2006/relationships/slide" Target="/ppt/slides/slide5.xml" Id="Rfe530e180f3441de" /><Relationship Type="http://schemas.openxmlformats.org/officeDocument/2006/relationships/slide" Target="/ppt/slides/slide6.xml" Id="Rb968c50b1a3f4ad9" /><Relationship Type="http://schemas.openxmlformats.org/officeDocument/2006/relationships/slide" Target="/ppt/slides/slide7.xml" Id="R37ac505e7ad2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25f13fc3a44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c2d4a23ed436c" /><Relationship Type="http://schemas.openxmlformats.org/officeDocument/2006/relationships/theme" Target="/ppt/slideMasters/theme/theme1.xml" Id="Receaa7ef30ca41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9c2d4a23ed43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7d364fcb345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6d6a1aee94c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fbf1ae4054b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77ef3ff5342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d70b77429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af2752af54f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f8727050a4a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HIGH TOWER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TOWER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HIGH TOWER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TOWER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TOWER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TOWER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522 004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798 364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TOWER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BRÅTEN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TOWER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Erlend Bråten, Vollenlia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933 493 245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HIGH TOWER AS</a:t>
            </a:r>
          </a:p>
        </p:txBody>
      </p:sp>
    </p:spTree>
  </p:cSld>
  <p:clrMapOvr>
    <a:masterClrMapping xmlns:a="http://schemas.openxmlformats.org/drawingml/2006/main"/>
  </p:clrMapOvr>
</p:sld>
</file>