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30c308f2884b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373bf577274f58"/>
  </p:sldMasterIdLst>
  <p:sldIdLst>
    <p:sldId xmlns:r="http://schemas.openxmlformats.org/officeDocument/2006/relationships" id="256" r:id="Rcca1c71eb5e9465e"/>
    <p:sldId xmlns:r="http://schemas.openxmlformats.org/officeDocument/2006/relationships" id="257" r:id="R77bff8a779c34079"/>
    <p:sldId xmlns:r="http://schemas.openxmlformats.org/officeDocument/2006/relationships" id="258" r:id="Rc679f6bea4c34ca4"/>
    <p:sldId xmlns:r="http://schemas.openxmlformats.org/officeDocument/2006/relationships" id="259" r:id="R795b53d23b674a7b"/>
    <p:sldId xmlns:r="http://schemas.openxmlformats.org/officeDocument/2006/relationships" id="260" r:id="Rb2ca71bd8500473a"/>
    <p:sldId xmlns:r="http://schemas.openxmlformats.org/officeDocument/2006/relationships" id="261" r:id="R5be595596d5d4616"/>
    <p:sldId xmlns:r="http://schemas.openxmlformats.org/officeDocument/2006/relationships" id="262" r:id="R7ab541ea73d944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373bf577274f58" /><Relationship Type="http://schemas.openxmlformats.org/officeDocument/2006/relationships/slide" Target="/ppt/slides/slide1.xml" Id="Rcca1c71eb5e9465e" /><Relationship Type="http://schemas.openxmlformats.org/officeDocument/2006/relationships/slide" Target="/ppt/slides/slide2.xml" Id="R77bff8a779c34079" /><Relationship Type="http://schemas.openxmlformats.org/officeDocument/2006/relationships/slide" Target="/ppt/slides/slide3.xml" Id="Rc679f6bea4c34ca4" /><Relationship Type="http://schemas.openxmlformats.org/officeDocument/2006/relationships/slide" Target="/ppt/slides/slide4.xml" Id="R795b53d23b674a7b" /><Relationship Type="http://schemas.openxmlformats.org/officeDocument/2006/relationships/slide" Target="/ppt/slides/slide5.xml" Id="Rb2ca71bd8500473a" /><Relationship Type="http://schemas.openxmlformats.org/officeDocument/2006/relationships/slide" Target="/ppt/slides/slide6.xml" Id="R5be595596d5d4616" /><Relationship Type="http://schemas.openxmlformats.org/officeDocument/2006/relationships/slide" Target="/ppt/slides/slide7.xml" Id="R7ab541ea73d944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a9554d2a604d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2e9c145fb48b3" /><Relationship Type="http://schemas.openxmlformats.org/officeDocument/2006/relationships/theme" Target="/ppt/slideMasters/theme/theme1.xml" Id="Rf6fe867358a644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e2e9c145fb48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ef55afb9441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6e59f4abe44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895d47e6941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34482d0cc4b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88353a7964b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8850088354b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fb7919d0d45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GOGGEN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GOGGEN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4 524 724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21 292 681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21 429 085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RIJ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INVESTERING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933 423 352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