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bcbb6484aa4a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60f8e7dff84e9c"/>
  </p:sldMasterIdLst>
  <p:sldIdLst>
    <p:sldId xmlns:r="http://schemas.openxmlformats.org/officeDocument/2006/relationships" id="256" r:id="R1bb9dccb9366455f"/>
    <p:sldId xmlns:r="http://schemas.openxmlformats.org/officeDocument/2006/relationships" id="257" r:id="R2f98018c2be347f2"/>
    <p:sldId xmlns:r="http://schemas.openxmlformats.org/officeDocument/2006/relationships" id="258" r:id="R399cd189f9814482"/>
    <p:sldId xmlns:r="http://schemas.openxmlformats.org/officeDocument/2006/relationships" id="259" r:id="R6238411043a94c11"/>
    <p:sldId xmlns:r="http://schemas.openxmlformats.org/officeDocument/2006/relationships" id="260" r:id="R79b0af64874f4b80"/>
    <p:sldId xmlns:r="http://schemas.openxmlformats.org/officeDocument/2006/relationships" id="261" r:id="Rb1f2e42800914f63"/>
    <p:sldId xmlns:r="http://schemas.openxmlformats.org/officeDocument/2006/relationships" id="262" r:id="R3f6ff3ca757a49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60f8e7dff84e9c" /><Relationship Type="http://schemas.openxmlformats.org/officeDocument/2006/relationships/slide" Target="/ppt/slides/slide1.xml" Id="R1bb9dccb9366455f" /><Relationship Type="http://schemas.openxmlformats.org/officeDocument/2006/relationships/slide" Target="/ppt/slides/slide2.xml" Id="R2f98018c2be347f2" /><Relationship Type="http://schemas.openxmlformats.org/officeDocument/2006/relationships/slide" Target="/ppt/slides/slide3.xml" Id="R399cd189f9814482" /><Relationship Type="http://schemas.openxmlformats.org/officeDocument/2006/relationships/slide" Target="/ppt/slides/slide4.xml" Id="R6238411043a94c11" /><Relationship Type="http://schemas.openxmlformats.org/officeDocument/2006/relationships/slide" Target="/ppt/slides/slide5.xml" Id="R79b0af64874f4b80" /><Relationship Type="http://schemas.openxmlformats.org/officeDocument/2006/relationships/slide" Target="/ppt/slides/slide6.xml" Id="Rb1f2e42800914f63" /><Relationship Type="http://schemas.openxmlformats.org/officeDocument/2006/relationships/slide" Target="/ppt/slides/slide7.xml" Id="R3f6ff3ca757a49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28a84e942b4e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65c70db094552" /><Relationship Type="http://schemas.openxmlformats.org/officeDocument/2006/relationships/theme" Target="/ppt/slideMasters/theme/theme1.xml" Id="Ra11f131b02c149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a65c70db0945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3956feced48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b1669b5cf43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0271bfe724a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cbf3a8f9245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2bc7bcadf4c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59ca58f9c45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778021ac34e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MATA AS ble etablert [år] og holder til i Knarrlagsund.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117 004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132 105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HANSSEN TALSETH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Skarvhammarveien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7242 Knarrlagsund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933 387 712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MATA AS</a:t>
            </a:r>
          </a:p>
        </p:txBody>
      </p:sp>
    </p:spTree>
  </p:cSld>
  <p:clrMapOvr>
    <a:masterClrMapping xmlns:a="http://schemas.openxmlformats.org/drawingml/2006/main"/>
  </p:clrMapOvr>
</p:sld>
</file>