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7959e2e6a42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bc482b4be046f7"/>
  </p:sldMasterIdLst>
  <p:sldIdLst>
    <p:sldId xmlns:r="http://schemas.openxmlformats.org/officeDocument/2006/relationships" id="256" r:id="R304de69fcc3941de"/>
    <p:sldId xmlns:r="http://schemas.openxmlformats.org/officeDocument/2006/relationships" id="257" r:id="R72032e0b77bd49f3"/>
    <p:sldId xmlns:r="http://schemas.openxmlformats.org/officeDocument/2006/relationships" id="258" r:id="R669ebe95a57f46e3"/>
    <p:sldId xmlns:r="http://schemas.openxmlformats.org/officeDocument/2006/relationships" id="259" r:id="R803c2a6dc694492e"/>
    <p:sldId xmlns:r="http://schemas.openxmlformats.org/officeDocument/2006/relationships" id="260" r:id="R945fa4562a7f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bc482b4be046f7" /><Relationship Type="http://schemas.openxmlformats.org/officeDocument/2006/relationships/slide" Target="/ppt/slides/slide1.xml" Id="R304de69fcc3941de" /><Relationship Type="http://schemas.openxmlformats.org/officeDocument/2006/relationships/slide" Target="/ppt/slides/slide2.xml" Id="R72032e0b77bd49f3" /><Relationship Type="http://schemas.openxmlformats.org/officeDocument/2006/relationships/slide" Target="/ppt/slides/slide3.xml" Id="R669ebe95a57f46e3" /><Relationship Type="http://schemas.openxmlformats.org/officeDocument/2006/relationships/slide" Target="/ppt/slides/slide4.xml" Id="R803c2a6dc694492e" /><Relationship Type="http://schemas.openxmlformats.org/officeDocument/2006/relationships/slide" Target="/ppt/slides/slide5.xml" Id="R945fa4562a7f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37c2d85fd4c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3289496f246b4" /><Relationship Type="http://schemas.openxmlformats.org/officeDocument/2006/relationships/theme" Target="/ppt/slideMasters/theme/theme1.xml" Id="Re056250135594d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63289496f246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fe4dd81444f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b8bcdcb13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404219263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68931b5d14b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b7689897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DRANGEDAL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DRANGEDAL KOMMUNE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Gudbrandsveien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 99 70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postmottak@drangedal.kommune.no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www.drangedal.kommune.no/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933 277 461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DRANGEDAL KOMMUNE</a:t>
            </a:r>
          </a:p>
        </p:txBody>
      </p:sp>
    </p:spTree>
  </p:cSld>
  <p:clrMapOvr>
    <a:masterClrMapping xmlns:a="http://schemas.openxmlformats.org/drawingml/2006/main"/>
  </p:clrMapOvr>
</p:sld>
</file>