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235bf896964e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e81c4765834207"/>
  </p:sldMasterIdLst>
  <p:sldIdLst>
    <p:sldId xmlns:r="http://schemas.openxmlformats.org/officeDocument/2006/relationships" id="256" r:id="R5f7d23e3b72a4ffd"/>
    <p:sldId xmlns:r="http://schemas.openxmlformats.org/officeDocument/2006/relationships" id="257" r:id="Rfbfeb5a4f3ef41ee"/>
    <p:sldId xmlns:r="http://schemas.openxmlformats.org/officeDocument/2006/relationships" id="258" r:id="Rf6c41f83a2a7405f"/>
    <p:sldId xmlns:r="http://schemas.openxmlformats.org/officeDocument/2006/relationships" id="259" r:id="R0a8bcefa67924d62"/>
    <p:sldId xmlns:r="http://schemas.openxmlformats.org/officeDocument/2006/relationships" id="260" r:id="R8b611061eb5c4b22"/>
    <p:sldId xmlns:r="http://schemas.openxmlformats.org/officeDocument/2006/relationships" id="261" r:id="Rbf30dacb47b144b5"/>
    <p:sldId xmlns:r="http://schemas.openxmlformats.org/officeDocument/2006/relationships" id="262" r:id="R2a56390f21bf41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e81c4765834207" /><Relationship Type="http://schemas.openxmlformats.org/officeDocument/2006/relationships/slide" Target="/ppt/slides/slide1.xml" Id="R5f7d23e3b72a4ffd" /><Relationship Type="http://schemas.openxmlformats.org/officeDocument/2006/relationships/slide" Target="/ppt/slides/slide2.xml" Id="Rfbfeb5a4f3ef41ee" /><Relationship Type="http://schemas.openxmlformats.org/officeDocument/2006/relationships/slide" Target="/ppt/slides/slide3.xml" Id="Rf6c41f83a2a7405f" /><Relationship Type="http://schemas.openxmlformats.org/officeDocument/2006/relationships/slide" Target="/ppt/slides/slide4.xml" Id="R0a8bcefa67924d62" /><Relationship Type="http://schemas.openxmlformats.org/officeDocument/2006/relationships/slide" Target="/ppt/slides/slide5.xml" Id="R8b611061eb5c4b22" /><Relationship Type="http://schemas.openxmlformats.org/officeDocument/2006/relationships/slide" Target="/ppt/slides/slide6.xml" Id="Rbf30dacb47b144b5" /><Relationship Type="http://schemas.openxmlformats.org/officeDocument/2006/relationships/slide" Target="/ppt/slides/slide7.xml" Id="R2a56390f21bf41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79173c30d94c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7e59d47f94996" /><Relationship Type="http://schemas.openxmlformats.org/officeDocument/2006/relationships/theme" Target="/ppt/slideMasters/theme/theme1.xml" Id="R278f2c9565c34a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07e59d47f949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7679a4d5a46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4dc5d1ef543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fbdb3d8d443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c50972dfe46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2a595feee4b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a792c0d6942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4423f66f74b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RUTILIA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RUTILIA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RUTILIA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RUTILIA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RUTILIA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RUTILIA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−69 041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−73 800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1 368 628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RUTILIA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PAAL ANDRE SLETTE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RUTILIA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Thurmanns gate 12C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933 270 165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RUTILIA AS</a:t>
            </a:r>
          </a:p>
        </p:txBody>
      </p:sp>
    </p:spTree>
  </p:cSld>
  <p:clrMapOvr>
    <a:masterClrMapping xmlns:a="http://schemas.openxmlformats.org/drawingml/2006/main"/>
  </p:clrMapOvr>
</p:sld>
</file>