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b58b75b7b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27d42c6fe4139"/>
  </p:sldMasterIdLst>
  <p:sldIdLst>
    <p:sldId xmlns:r="http://schemas.openxmlformats.org/officeDocument/2006/relationships" id="256" r:id="R5bf71d3f17e2486a"/>
    <p:sldId xmlns:r="http://schemas.openxmlformats.org/officeDocument/2006/relationships" id="257" r:id="R3122cbc702fc4d63"/>
    <p:sldId xmlns:r="http://schemas.openxmlformats.org/officeDocument/2006/relationships" id="258" r:id="R121e309dcf914449"/>
    <p:sldId xmlns:r="http://schemas.openxmlformats.org/officeDocument/2006/relationships" id="259" r:id="Rbba02a8bdb324bf3"/>
    <p:sldId xmlns:r="http://schemas.openxmlformats.org/officeDocument/2006/relationships" id="260" r:id="R1f761cd387cd408b"/>
    <p:sldId xmlns:r="http://schemas.openxmlformats.org/officeDocument/2006/relationships" id="261" r:id="R6979e2bf27a74f99"/>
    <p:sldId xmlns:r="http://schemas.openxmlformats.org/officeDocument/2006/relationships" id="262" r:id="Ra25356c8bd76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27d42c6fe4139" /><Relationship Type="http://schemas.openxmlformats.org/officeDocument/2006/relationships/slide" Target="/ppt/slides/slide1.xml" Id="R5bf71d3f17e2486a" /><Relationship Type="http://schemas.openxmlformats.org/officeDocument/2006/relationships/slide" Target="/ppt/slides/slide2.xml" Id="R3122cbc702fc4d63" /><Relationship Type="http://schemas.openxmlformats.org/officeDocument/2006/relationships/slide" Target="/ppt/slides/slide3.xml" Id="R121e309dcf914449" /><Relationship Type="http://schemas.openxmlformats.org/officeDocument/2006/relationships/slide" Target="/ppt/slides/slide4.xml" Id="Rbba02a8bdb324bf3" /><Relationship Type="http://schemas.openxmlformats.org/officeDocument/2006/relationships/slide" Target="/ppt/slides/slide5.xml" Id="R1f761cd387cd408b" /><Relationship Type="http://schemas.openxmlformats.org/officeDocument/2006/relationships/slide" Target="/ppt/slides/slide6.xml" Id="R6979e2bf27a74f99" /><Relationship Type="http://schemas.openxmlformats.org/officeDocument/2006/relationships/slide" Target="/ppt/slides/slide7.xml" Id="Ra25356c8bd76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811f8cd3c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3e9c564f422a" /><Relationship Type="http://schemas.openxmlformats.org/officeDocument/2006/relationships/theme" Target="/ppt/slideMasters/theme/theme1.xml" Id="Raa0a7042fa28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e3e9c564f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6e33e21c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ea7bfb4f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e1f6d814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3e9815aa9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1f05c40f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741b3bb0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a3a82efa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UNEXPECTED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UNEXPECTED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112 481 986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119 480 354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DEGREE HOLDING GROUP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FAUSKENE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UNEXPECTED AS</a:t>
            </a:r>
          </a:p>
        </p:txBody>
      </p:sp>
    </p:spTree>
  </p:cSld>
  <p:clrMapOvr>
    <a:masterClrMapping xmlns:a="http://schemas.openxmlformats.org/drawingml/2006/main"/>
  </p:clrMapOvr>
</p:sld>
</file>