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f5e25192e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88b09a2e04e52"/>
  </p:sldMasterIdLst>
  <p:sldIdLst>
    <p:sldId xmlns:r="http://schemas.openxmlformats.org/officeDocument/2006/relationships" id="256" r:id="R5c651ec77ff645a6"/>
    <p:sldId xmlns:r="http://schemas.openxmlformats.org/officeDocument/2006/relationships" id="257" r:id="R2811402576b5426d"/>
    <p:sldId xmlns:r="http://schemas.openxmlformats.org/officeDocument/2006/relationships" id="258" r:id="R08567e5a10a7434d"/>
    <p:sldId xmlns:r="http://schemas.openxmlformats.org/officeDocument/2006/relationships" id="259" r:id="R340a92018e444310"/>
    <p:sldId xmlns:r="http://schemas.openxmlformats.org/officeDocument/2006/relationships" id="260" r:id="Raba401da5416437e"/>
    <p:sldId xmlns:r="http://schemas.openxmlformats.org/officeDocument/2006/relationships" id="261" r:id="Rc81eed3295034d86"/>
    <p:sldId xmlns:r="http://schemas.openxmlformats.org/officeDocument/2006/relationships" id="262" r:id="Radf3b0d8df47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88b09a2e04e52" /><Relationship Type="http://schemas.openxmlformats.org/officeDocument/2006/relationships/slide" Target="/ppt/slides/slide1.xml" Id="R5c651ec77ff645a6" /><Relationship Type="http://schemas.openxmlformats.org/officeDocument/2006/relationships/slide" Target="/ppt/slides/slide2.xml" Id="R2811402576b5426d" /><Relationship Type="http://schemas.openxmlformats.org/officeDocument/2006/relationships/slide" Target="/ppt/slides/slide3.xml" Id="R08567e5a10a7434d" /><Relationship Type="http://schemas.openxmlformats.org/officeDocument/2006/relationships/slide" Target="/ppt/slides/slide4.xml" Id="R340a92018e444310" /><Relationship Type="http://schemas.openxmlformats.org/officeDocument/2006/relationships/slide" Target="/ppt/slides/slide5.xml" Id="Raba401da5416437e" /><Relationship Type="http://schemas.openxmlformats.org/officeDocument/2006/relationships/slide" Target="/ppt/slides/slide6.xml" Id="Rc81eed3295034d86" /><Relationship Type="http://schemas.openxmlformats.org/officeDocument/2006/relationships/slide" Target="/ppt/slides/slide7.xml" Id="Radf3b0d8df47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f75b33ced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c89c245145a1" /><Relationship Type="http://schemas.openxmlformats.org/officeDocument/2006/relationships/theme" Target="/ppt/slideMasters/theme/theme1.xml" Id="R587a1777e5f1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7c89c2451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fba23fc2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631168b6c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3e4334c6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e02d334e0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de440132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01ef50ae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5c64a917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MICHEL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37 288 419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BERNT MICHELSEN  –  72,8 %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MICHELSEN VIKESÅ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MICHELSEN DYRDAL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56B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21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933 193 268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MICHEL INVEST AS</a:t>
            </a:r>
          </a:p>
        </p:txBody>
      </p:sp>
    </p:spTree>
  </p:cSld>
  <p:clrMapOvr>
    <a:masterClrMapping xmlns:a="http://schemas.openxmlformats.org/drawingml/2006/main"/>
  </p:clrMapOvr>
</p:sld>
</file>