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c93bbb773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b8e62ae084daa"/>
  </p:sldMasterIdLst>
  <p:sldIdLst>
    <p:sldId xmlns:r="http://schemas.openxmlformats.org/officeDocument/2006/relationships" id="256" r:id="R64a9e78577bd4999"/>
    <p:sldId xmlns:r="http://schemas.openxmlformats.org/officeDocument/2006/relationships" id="257" r:id="R4a148e5037464a0b"/>
    <p:sldId xmlns:r="http://schemas.openxmlformats.org/officeDocument/2006/relationships" id="258" r:id="R3b8f325f2dcc4af4"/>
    <p:sldId xmlns:r="http://schemas.openxmlformats.org/officeDocument/2006/relationships" id="259" r:id="Rb7e96045059349dc"/>
    <p:sldId xmlns:r="http://schemas.openxmlformats.org/officeDocument/2006/relationships" id="260" r:id="Rba7299918e3d4837"/>
    <p:sldId xmlns:r="http://schemas.openxmlformats.org/officeDocument/2006/relationships" id="261" r:id="R77f8cedef2254e7c"/>
    <p:sldId xmlns:r="http://schemas.openxmlformats.org/officeDocument/2006/relationships" id="262" r:id="R58f568798313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b8e62ae084daa" /><Relationship Type="http://schemas.openxmlformats.org/officeDocument/2006/relationships/slide" Target="/ppt/slides/slide1.xml" Id="R64a9e78577bd4999" /><Relationship Type="http://schemas.openxmlformats.org/officeDocument/2006/relationships/slide" Target="/ppt/slides/slide2.xml" Id="R4a148e5037464a0b" /><Relationship Type="http://schemas.openxmlformats.org/officeDocument/2006/relationships/slide" Target="/ppt/slides/slide3.xml" Id="R3b8f325f2dcc4af4" /><Relationship Type="http://schemas.openxmlformats.org/officeDocument/2006/relationships/slide" Target="/ppt/slides/slide4.xml" Id="Rb7e96045059349dc" /><Relationship Type="http://schemas.openxmlformats.org/officeDocument/2006/relationships/slide" Target="/ppt/slides/slide5.xml" Id="Rba7299918e3d4837" /><Relationship Type="http://schemas.openxmlformats.org/officeDocument/2006/relationships/slide" Target="/ppt/slides/slide6.xml" Id="R77f8cedef2254e7c" /><Relationship Type="http://schemas.openxmlformats.org/officeDocument/2006/relationships/slide" Target="/ppt/slides/slide7.xml" Id="R58f568798313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da7fa734e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d4ed4b6c43d8" /><Relationship Type="http://schemas.openxmlformats.org/officeDocument/2006/relationships/theme" Target="/ppt/slideMasters/theme/theme1.xml" Id="Rab1a411133c9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0d4ed4b6c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8366dbf8c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11209059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e3ef7721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2d3be39d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b3b5d5fe2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63d3624f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ee9d99f6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JBJ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BJØRNSTAD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933 189 287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JBJ INVEST AS</a:t>
            </a:r>
          </a:p>
        </p:txBody>
      </p:sp>
    </p:spTree>
  </p:cSld>
  <p:clrMapOvr>
    <a:masterClrMapping xmlns:a="http://schemas.openxmlformats.org/drawingml/2006/main"/>
  </p:clrMapOvr>
</p:sld>
</file>