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fec9078ed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28c7cfc6f47e1"/>
  </p:sldMasterIdLst>
  <p:sldIdLst>
    <p:sldId xmlns:r="http://schemas.openxmlformats.org/officeDocument/2006/relationships" id="256" r:id="R57a900423fad4b99"/>
    <p:sldId xmlns:r="http://schemas.openxmlformats.org/officeDocument/2006/relationships" id="257" r:id="R01d01bfe65a74d17"/>
    <p:sldId xmlns:r="http://schemas.openxmlformats.org/officeDocument/2006/relationships" id="258" r:id="R8799d8eb0152415c"/>
    <p:sldId xmlns:r="http://schemas.openxmlformats.org/officeDocument/2006/relationships" id="259" r:id="R28f53f433d844974"/>
    <p:sldId xmlns:r="http://schemas.openxmlformats.org/officeDocument/2006/relationships" id="260" r:id="R6776a3e8b7494735"/>
    <p:sldId xmlns:r="http://schemas.openxmlformats.org/officeDocument/2006/relationships" id="261" r:id="Rb7cc0726fc8d4478"/>
    <p:sldId xmlns:r="http://schemas.openxmlformats.org/officeDocument/2006/relationships" id="262" r:id="R59e96e12a2fd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28c7cfc6f47e1" /><Relationship Type="http://schemas.openxmlformats.org/officeDocument/2006/relationships/slide" Target="/ppt/slides/slide1.xml" Id="R57a900423fad4b99" /><Relationship Type="http://schemas.openxmlformats.org/officeDocument/2006/relationships/slide" Target="/ppt/slides/slide2.xml" Id="R01d01bfe65a74d17" /><Relationship Type="http://schemas.openxmlformats.org/officeDocument/2006/relationships/slide" Target="/ppt/slides/slide3.xml" Id="R8799d8eb0152415c" /><Relationship Type="http://schemas.openxmlformats.org/officeDocument/2006/relationships/slide" Target="/ppt/slides/slide4.xml" Id="R28f53f433d844974" /><Relationship Type="http://schemas.openxmlformats.org/officeDocument/2006/relationships/slide" Target="/ppt/slides/slide5.xml" Id="R6776a3e8b7494735" /><Relationship Type="http://schemas.openxmlformats.org/officeDocument/2006/relationships/slide" Target="/ppt/slides/slide6.xml" Id="Rb7cc0726fc8d4478" /><Relationship Type="http://schemas.openxmlformats.org/officeDocument/2006/relationships/slide" Target="/ppt/slides/slide7.xml" Id="R59e96e12a2fd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46c02403d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be8c0f7c4868" /><Relationship Type="http://schemas.openxmlformats.org/officeDocument/2006/relationships/theme" Target="/ppt/slideMasters/theme/theme1.xml" Id="R54fd44b38782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2be8c0f7c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208016d9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a72552b93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bf695c158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2c273303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3746c2b8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08e4bee9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55f21b3b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BOERVE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BOERVE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BØRVE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