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406aa8bc9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9d2f0a81f74bf8"/>
  </p:sldMasterIdLst>
  <p:sldIdLst>
    <p:sldId xmlns:r="http://schemas.openxmlformats.org/officeDocument/2006/relationships" id="256" r:id="Rcc56ece17a8e42fb"/>
    <p:sldId xmlns:r="http://schemas.openxmlformats.org/officeDocument/2006/relationships" id="257" r:id="Ra093ec8dbf404d13"/>
    <p:sldId xmlns:r="http://schemas.openxmlformats.org/officeDocument/2006/relationships" id="258" r:id="R72ca85e9c223477d"/>
    <p:sldId xmlns:r="http://schemas.openxmlformats.org/officeDocument/2006/relationships" id="259" r:id="R9f5a7970574540f8"/>
    <p:sldId xmlns:r="http://schemas.openxmlformats.org/officeDocument/2006/relationships" id="260" r:id="R18197756503d4e72"/>
    <p:sldId xmlns:r="http://schemas.openxmlformats.org/officeDocument/2006/relationships" id="261" r:id="R5f1ca2cfd3cb4f66"/>
    <p:sldId xmlns:r="http://schemas.openxmlformats.org/officeDocument/2006/relationships" id="262" r:id="R1b07ac31173f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d2f0a81f74bf8" /><Relationship Type="http://schemas.openxmlformats.org/officeDocument/2006/relationships/slide" Target="/ppt/slides/slide1.xml" Id="Rcc56ece17a8e42fb" /><Relationship Type="http://schemas.openxmlformats.org/officeDocument/2006/relationships/slide" Target="/ppt/slides/slide2.xml" Id="Ra093ec8dbf404d13" /><Relationship Type="http://schemas.openxmlformats.org/officeDocument/2006/relationships/slide" Target="/ppt/slides/slide3.xml" Id="R72ca85e9c223477d" /><Relationship Type="http://schemas.openxmlformats.org/officeDocument/2006/relationships/slide" Target="/ppt/slides/slide4.xml" Id="R9f5a7970574540f8" /><Relationship Type="http://schemas.openxmlformats.org/officeDocument/2006/relationships/slide" Target="/ppt/slides/slide5.xml" Id="R18197756503d4e72" /><Relationship Type="http://schemas.openxmlformats.org/officeDocument/2006/relationships/slide" Target="/ppt/slides/slide6.xml" Id="R5f1ca2cfd3cb4f66" /><Relationship Type="http://schemas.openxmlformats.org/officeDocument/2006/relationships/slide" Target="/ppt/slides/slide7.xml" Id="R1b07ac31173f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1a4a1ab1e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38e8058cb4bfa" /><Relationship Type="http://schemas.openxmlformats.org/officeDocument/2006/relationships/theme" Target="/ppt/slideMasters/theme/theme1.xml" Id="Rdcc6b76db8a145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c38e8058cb4b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ef9d36e224e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fbafae869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a002dba634e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031b373854a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61ee996f44a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2e835a81f4a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12571068f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SKANSEGATA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SKANSEGATA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876 905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1 993 928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AABERGE HJERMANN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Hjermann, Stensberggata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933 182 150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SKANSEGATA AS</a:t>
            </a:r>
          </a:p>
        </p:txBody>
      </p:sp>
    </p:spTree>
  </p:cSld>
  <p:clrMapOvr>
    <a:masterClrMapping xmlns:a="http://schemas.openxmlformats.org/drawingml/2006/main"/>
  </p:clrMapOvr>
</p:sld>
</file>