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805f232ad54f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dbad9ade3742dc"/>
  </p:sldMasterIdLst>
  <p:sldIdLst>
    <p:sldId xmlns:r="http://schemas.openxmlformats.org/officeDocument/2006/relationships" id="256" r:id="R436f4108ba584b49"/>
    <p:sldId xmlns:r="http://schemas.openxmlformats.org/officeDocument/2006/relationships" id="257" r:id="R02e7861f0d984ff9"/>
    <p:sldId xmlns:r="http://schemas.openxmlformats.org/officeDocument/2006/relationships" id="258" r:id="R59c8445958d24e0e"/>
    <p:sldId xmlns:r="http://schemas.openxmlformats.org/officeDocument/2006/relationships" id="259" r:id="R0370c3a9d062426a"/>
    <p:sldId xmlns:r="http://schemas.openxmlformats.org/officeDocument/2006/relationships" id="260" r:id="R74b25e05d8a14075"/>
    <p:sldId xmlns:r="http://schemas.openxmlformats.org/officeDocument/2006/relationships" id="261" r:id="Rc3eaa5eb51b44999"/>
    <p:sldId xmlns:r="http://schemas.openxmlformats.org/officeDocument/2006/relationships" id="262" r:id="R8ba5ace6922c45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bad9ade3742dc" /><Relationship Type="http://schemas.openxmlformats.org/officeDocument/2006/relationships/slide" Target="/ppt/slides/slide1.xml" Id="R436f4108ba584b49" /><Relationship Type="http://schemas.openxmlformats.org/officeDocument/2006/relationships/slide" Target="/ppt/slides/slide2.xml" Id="R02e7861f0d984ff9" /><Relationship Type="http://schemas.openxmlformats.org/officeDocument/2006/relationships/slide" Target="/ppt/slides/slide3.xml" Id="R59c8445958d24e0e" /><Relationship Type="http://schemas.openxmlformats.org/officeDocument/2006/relationships/slide" Target="/ppt/slides/slide4.xml" Id="R0370c3a9d062426a" /><Relationship Type="http://schemas.openxmlformats.org/officeDocument/2006/relationships/slide" Target="/ppt/slides/slide5.xml" Id="R74b25e05d8a14075" /><Relationship Type="http://schemas.openxmlformats.org/officeDocument/2006/relationships/slide" Target="/ppt/slides/slide6.xml" Id="Rc3eaa5eb51b44999" /><Relationship Type="http://schemas.openxmlformats.org/officeDocument/2006/relationships/slide" Target="/ppt/slides/slide7.xml" Id="R8ba5ace6922c45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03cb2863047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45ae8b4f04400" /><Relationship Type="http://schemas.openxmlformats.org/officeDocument/2006/relationships/theme" Target="/ppt/slideMasters/theme/theme1.xml" Id="R5b85148665e346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345ae8b4f044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82bf9075740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a5afcc71f44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9af5cf07346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f60e1b0c940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16f8f97404b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af39755354a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2a8acf2144c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BIFROST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BIFROST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BIFROST FORVALTNING AS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BIFROST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BIFROST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BIFROST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1 522 788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BIFROST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SANDMARK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BIFROST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Rikulfsvei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1665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933 146 847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BIFROST FORVALTNING AS</a:t>
            </a:r>
          </a:p>
        </p:txBody>
      </p:sp>
    </p:spTree>
  </p:cSld>
  <p:clrMapOvr>
    <a:masterClrMapping xmlns:a="http://schemas.openxmlformats.org/drawingml/2006/main"/>
  </p:clrMapOvr>
</p:sld>
</file>