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cba4d051904b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5e787ec6db4a55"/>
  </p:sldMasterIdLst>
  <p:sldIdLst>
    <p:sldId xmlns:r="http://schemas.openxmlformats.org/officeDocument/2006/relationships" id="256" r:id="R0eae2d7663864f92"/>
    <p:sldId xmlns:r="http://schemas.openxmlformats.org/officeDocument/2006/relationships" id="257" r:id="R1586ca3829c24e13"/>
    <p:sldId xmlns:r="http://schemas.openxmlformats.org/officeDocument/2006/relationships" id="258" r:id="R18acb359b75540a9"/>
    <p:sldId xmlns:r="http://schemas.openxmlformats.org/officeDocument/2006/relationships" id="259" r:id="R7136d03b46f9418d"/>
    <p:sldId xmlns:r="http://schemas.openxmlformats.org/officeDocument/2006/relationships" id="260" r:id="Rbb791e0e028847c7"/>
    <p:sldId xmlns:r="http://schemas.openxmlformats.org/officeDocument/2006/relationships" id="261" r:id="Re347ed73a2e44723"/>
    <p:sldId xmlns:r="http://schemas.openxmlformats.org/officeDocument/2006/relationships" id="262" r:id="R1e53477592e44e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5e787ec6db4a55" /><Relationship Type="http://schemas.openxmlformats.org/officeDocument/2006/relationships/slide" Target="/ppt/slides/slide1.xml" Id="R0eae2d7663864f92" /><Relationship Type="http://schemas.openxmlformats.org/officeDocument/2006/relationships/slide" Target="/ppt/slides/slide2.xml" Id="R1586ca3829c24e13" /><Relationship Type="http://schemas.openxmlformats.org/officeDocument/2006/relationships/slide" Target="/ppt/slides/slide3.xml" Id="R18acb359b75540a9" /><Relationship Type="http://schemas.openxmlformats.org/officeDocument/2006/relationships/slide" Target="/ppt/slides/slide4.xml" Id="R7136d03b46f9418d" /><Relationship Type="http://schemas.openxmlformats.org/officeDocument/2006/relationships/slide" Target="/ppt/slides/slide5.xml" Id="Rbb791e0e028847c7" /><Relationship Type="http://schemas.openxmlformats.org/officeDocument/2006/relationships/slide" Target="/ppt/slides/slide6.xml" Id="Re347ed73a2e44723" /><Relationship Type="http://schemas.openxmlformats.org/officeDocument/2006/relationships/slide" Target="/ppt/slides/slide7.xml" Id="R1e53477592e44e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6d4f6eb0274b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0d204ecd8c490b" /><Relationship Type="http://schemas.openxmlformats.org/officeDocument/2006/relationships/theme" Target="/ppt/slideMasters/theme/theme1.xml" Id="R55bdb1e413424e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0d204ecd8c49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4640e1e85341a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2e6798375843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0575231b6047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bba480e7544d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2bed7a8c8e4c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36def5e40349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dccd6f501f49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MODIN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MODIN INVEST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−32 849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406 184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480 253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2 505 653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KRONSTAD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Lingelemveien 65D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3225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933 111 520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MODIN INVEST AS</a:t>
            </a:r>
          </a:p>
        </p:txBody>
      </p:sp>
    </p:spTree>
  </p:cSld>
  <p:clrMapOvr>
    <a:masterClrMapping xmlns:a="http://schemas.openxmlformats.org/drawingml/2006/main"/>
  </p:clrMapOvr>
</p:sld>
</file>