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fa753740c64d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03ea2f70634e7c"/>
  </p:sldMasterIdLst>
  <p:sldIdLst>
    <p:sldId xmlns:r="http://schemas.openxmlformats.org/officeDocument/2006/relationships" id="256" r:id="Rf8bd15f99d034780"/>
    <p:sldId xmlns:r="http://schemas.openxmlformats.org/officeDocument/2006/relationships" id="257" r:id="Racb84c4f9f9e4851"/>
    <p:sldId xmlns:r="http://schemas.openxmlformats.org/officeDocument/2006/relationships" id="258" r:id="Rc75b52767c5542a6"/>
    <p:sldId xmlns:r="http://schemas.openxmlformats.org/officeDocument/2006/relationships" id="259" r:id="R8800bddaf9b24ee2"/>
    <p:sldId xmlns:r="http://schemas.openxmlformats.org/officeDocument/2006/relationships" id="260" r:id="Rcd5dce5328884883"/>
    <p:sldId xmlns:r="http://schemas.openxmlformats.org/officeDocument/2006/relationships" id="261" r:id="R7033aef133a44820"/>
    <p:sldId xmlns:r="http://schemas.openxmlformats.org/officeDocument/2006/relationships" id="262" r:id="R7dad2af6a3a74b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3ea2f70634e7c" /><Relationship Type="http://schemas.openxmlformats.org/officeDocument/2006/relationships/slide" Target="/ppt/slides/slide1.xml" Id="Rf8bd15f99d034780" /><Relationship Type="http://schemas.openxmlformats.org/officeDocument/2006/relationships/slide" Target="/ppt/slides/slide2.xml" Id="Racb84c4f9f9e4851" /><Relationship Type="http://schemas.openxmlformats.org/officeDocument/2006/relationships/slide" Target="/ppt/slides/slide3.xml" Id="Rc75b52767c5542a6" /><Relationship Type="http://schemas.openxmlformats.org/officeDocument/2006/relationships/slide" Target="/ppt/slides/slide4.xml" Id="R8800bddaf9b24ee2" /><Relationship Type="http://schemas.openxmlformats.org/officeDocument/2006/relationships/slide" Target="/ppt/slides/slide5.xml" Id="Rcd5dce5328884883" /><Relationship Type="http://schemas.openxmlformats.org/officeDocument/2006/relationships/slide" Target="/ppt/slides/slide6.xml" Id="R7033aef133a44820" /><Relationship Type="http://schemas.openxmlformats.org/officeDocument/2006/relationships/slide" Target="/ppt/slides/slide7.xml" Id="R7dad2af6a3a74b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eefa813cb41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b8a46036a4754" /><Relationship Type="http://schemas.openxmlformats.org/officeDocument/2006/relationships/theme" Target="/ppt/slideMasters/theme/theme1.xml" Id="R91446824c0144c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eb8a46036a47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854bd1a6942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566d472be46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3b00da78e41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2e9da2f454e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d7d80d79e41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c67beadff46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78ecb70c142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TMS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1 178 568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465 060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227 199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7 064 322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OLAF STEFFENSEN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Spjutvika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8406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933 073 351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TMS INVEST AS</a:t>
            </a:r>
          </a:p>
        </p:txBody>
      </p:sp>
    </p:spTree>
  </p:cSld>
  <p:clrMapOvr>
    <a:masterClrMapping xmlns:a="http://schemas.openxmlformats.org/drawingml/2006/main"/>
  </p:clrMapOvr>
</p:sld>
</file>