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e94dded04a4f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5a993ea53b4bc9"/>
  </p:sldMasterIdLst>
  <p:sldIdLst>
    <p:sldId xmlns:r="http://schemas.openxmlformats.org/officeDocument/2006/relationships" id="256" r:id="R526de2c6cc544428"/>
    <p:sldId xmlns:r="http://schemas.openxmlformats.org/officeDocument/2006/relationships" id="257" r:id="Rebc865984dd64d01"/>
    <p:sldId xmlns:r="http://schemas.openxmlformats.org/officeDocument/2006/relationships" id="258" r:id="R1d7758a7a7824672"/>
    <p:sldId xmlns:r="http://schemas.openxmlformats.org/officeDocument/2006/relationships" id="259" r:id="R08034df1bb1a4975"/>
    <p:sldId xmlns:r="http://schemas.openxmlformats.org/officeDocument/2006/relationships" id="260" r:id="R737a2e7b2c6c48a1"/>
    <p:sldId xmlns:r="http://schemas.openxmlformats.org/officeDocument/2006/relationships" id="261" r:id="R85af33c5efe94a9c"/>
    <p:sldId xmlns:r="http://schemas.openxmlformats.org/officeDocument/2006/relationships" id="262" r:id="Rb6e111f4cc3b43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a993ea53b4bc9" /><Relationship Type="http://schemas.openxmlformats.org/officeDocument/2006/relationships/slide" Target="/ppt/slides/slide1.xml" Id="R526de2c6cc544428" /><Relationship Type="http://schemas.openxmlformats.org/officeDocument/2006/relationships/slide" Target="/ppt/slides/slide2.xml" Id="Rebc865984dd64d01" /><Relationship Type="http://schemas.openxmlformats.org/officeDocument/2006/relationships/slide" Target="/ppt/slides/slide3.xml" Id="R1d7758a7a7824672" /><Relationship Type="http://schemas.openxmlformats.org/officeDocument/2006/relationships/slide" Target="/ppt/slides/slide4.xml" Id="R08034df1bb1a4975" /><Relationship Type="http://schemas.openxmlformats.org/officeDocument/2006/relationships/slide" Target="/ppt/slides/slide5.xml" Id="R737a2e7b2c6c48a1" /><Relationship Type="http://schemas.openxmlformats.org/officeDocument/2006/relationships/slide" Target="/ppt/slides/slide6.xml" Id="R85af33c5efe94a9c" /><Relationship Type="http://schemas.openxmlformats.org/officeDocument/2006/relationships/slide" Target="/ppt/slides/slide7.xml" Id="Rb6e111f4cc3b43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3b5251e824e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ae6c343a149cb" /><Relationship Type="http://schemas.openxmlformats.org/officeDocument/2006/relationships/theme" Target="/ppt/slideMasters/theme/theme1.xml" Id="R809f3bcb950e45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fae6c343a149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3caf020bc49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2a0197a4e42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2ac4a331d43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5efce324c4a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2c685a53b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731d2af634a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d1148877348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COMPUTA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COMPUTA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2 703 444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738 850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NICK SHEIBANY HARAT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Holmenveien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933 064 654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