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5f478b6fc34a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30a6400f3b431d"/>
  </p:sldMasterIdLst>
  <p:sldIdLst>
    <p:sldId xmlns:r="http://schemas.openxmlformats.org/officeDocument/2006/relationships" id="256" r:id="R4ad4fca58d7a4032"/>
    <p:sldId xmlns:r="http://schemas.openxmlformats.org/officeDocument/2006/relationships" id="257" r:id="R7a091026646b4f5f"/>
    <p:sldId xmlns:r="http://schemas.openxmlformats.org/officeDocument/2006/relationships" id="258" r:id="Reef68478de7e4d54"/>
    <p:sldId xmlns:r="http://schemas.openxmlformats.org/officeDocument/2006/relationships" id="259" r:id="Rfe2511f82c6d4c5a"/>
    <p:sldId xmlns:r="http://schemas.openxmlformats.org/officeDocument/2006/relationships" id="260" r:id="R842f6dad4b4a4439"/>
    <p:sldId xmlns:r="http://schemas.openxmlformats.org/officeDocument/2006/relationships" id="261" r:id="R89931b74921c4f46"/>
    <p:sldId xmlns:r="http://schemas.openxmlformats.org/officeDocument/2006/relationships" id="262" r:id="R6d2b69aa6a1f4a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30a6400f3b431d" /><Relationship Type="http://schemas.openxmlformats.org/officeDocument/2006/relationships/slide" Target="/ppt/slides/slide1.xml" Id="R4ad4fca58d7a4032" /><Relationship Type="http://schemas.openxmlformats.org/officeDocument/2006/relationships/slide" Target="/ppt/slides/slide2.xml" Id="R7a091026646b4f5f" /><Relationship Type="http://schemas.openxmlformats.org/officeDocument/2006/relationships/slide" Target="/ppt/slides/slide3.xml" Id="Reef68478de7e4d54" /><Relationship Type="http://schemas.openxmlformats.org/officeDocument/2006/relationships/slide" Target="/ppt/slides/slide4.xml" Id="Rfe2511f82c6d4c5a" /><Relationship Type="http://schemas.openxmlformats.org/officeDocument/2006/relationships/slide" Target="/ppt/slides/slide5.xml" Id="R842f6dad4b4a4439" /><Relationship Type="http://schemas.openxmlformats.org/officeDocument/2006/relationships/slide" Target="/ppt/slides/slide6.xml" Id="R89931b74921c4f46" /><Relationship Type="http://schemas.openxmlformats.org/officeDocument/2006/relationships/slide" Target="/ppt/slides/slide7.xml" Id="R6d2b69aa6a1f4a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0372234b5540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b2c9fc65e4a3c" /><Relationship Type="http://schemas.openxmlformats.org/officeDocument/2006/relationships/theme" Target="/ppt/slideMasters/theme/theme1.xml" Id="Rbcc76e72e63449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2b2c9fc65e4a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9596ca0ff41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b6cc2c01d4f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e3b8afedd48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4ae38ceea4b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ac0efe51342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73ca8626d46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125b906244d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VOGTH-ERIKSEN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VOGTH-ERIKSEN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VOGTH-ERIKSEN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VOGTH-ERIKSEN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VOGTH-ERIKSEN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VOGTH-ERIKSEN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1 002 564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1 004 064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VOGTH-ERIKSEN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HARR VOGTH-ERIKSEN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VOGTH-ERIKSEN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Aslakveien 28C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933 059 049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VOGTH-ERIKSEN INVEST AS</a:t>
            </a:r>
          </a:p>
        </p:txBody>
      </p:sp>
    </p:spTree>
  </p:cSld>
  <p:clrMapOvr>
    <a:masterClrMapping xmlns:a="http://schemas.openxmlformats.org/drawingml/2006/main"/>
  </p:clrMapOvr>
</p:sld>
</file>