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53d348098240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798f1ca9e476d"/>
  </p:sldMasterIdLst>
  <p:sldIdLst>
    <p:sldId xmlns:r="http://schemas.openxmlformats.org/officeDocument/2006/relationships" id="256" r:id="Rdd4fefa258224734"/>
    <p:sldId xmlns:r="http://schemas.openxmlformats.org/officeDocument/2006/relationships" id="257" r:id="R486bf64e083d42d4"/>
    <p:sldId xmlns:r="http://schemas.openxmlformats.org/officeDocument/2006/relationships" id="258" r:id="R5f3f2bf767594bcf"/>
    <p:sldId xmlns:r="http://schemas.openxmlformats.org/officeDocument/2006/relationships" id="259" r:id="R9c29d4470f334ecd"/>
    <p:sldId xmlns:r="http://schemas.openxmlformats.org/officeDocument/2006/relationships" id="260" r:id="R24e79c09f2bd429d"/>
    <p:sldId xmlns:r="http://schemas.openxmlformats.org/officeDocument/2006/relationships" id="261" r:id="R4983faff9bba46fc"/>
    <p:sldId xmlns:r="http://schemas.openxmlformats.org/officeDocument/2006/relationships" id="262" r:id="Re6fe34f145f14e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798f1ca9e476d" /><Relationship Type="http://schemas.openxmlformats.org/officeDocument/2006/relationships/slide" Target="/ppt/slides/slide1.xml" Id="Rdd4fefa258224734" /><Relationship Type="http://schemas.openxmlformats.org/officeDocument/2006/relationships/slide" Target="/ppt/slides/slide2.xml" Id="R486bf64e083d42d4" /><Relationship Type="http://schemas.openxmlformats.org/officeDocument/2006/relationships/slide" Target="/ppt/slides/slide3.xml" Id="R5f3f2bf767594bcf" /><Relationship Type="http://schemas.openxmlformats.org/officeDocument/2006/relationships/slide" Target="/ppt/slides/slide4.xml" Id="R9c29d4470f334ecd" /><Relationship Type="http://schemas.openxmlformats.org/officeDocument/2006/relationships/slide" Target="/ppt/slides/slide5.xml" Id="R24e79c09f2bd429d" /><Relationship Type="http://schemas.openxmlformats.org/officeDocument/2006/relationships/slide" Target="/ppt/slides/slide6.xml" Id="R4983faff9bba46fc" /><Relationship Type="http://schemas.openxmlformats.org/officeDocument/2006/relationships/slide" Target="/ppt/slides/slide7.xml" Id="Re6fe34f145f14e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9aa9d74d248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78670ebe5465a" /><Relationship Type="http://schemas.openxmlformats.org/officeDocument/2006/relationships/theme" Target="/ppt/slideMasters/theme/theme1.xml" Id="R6286c517d67f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f78670ebe5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5a66792484e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671599ce347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74c8d263e44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9eab4d9e7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ffbdf64c54b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2286742f547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881f7ac2447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REBLA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REBLA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PREBEN REMVIK-LARSEN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Leangvei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932 985 829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REBLA AS</a:t>
            </a:r>
          </a:p>
        </p:txBody>
      </p:sp>
    </p:spTree>
  </p:cSld>
  <p:clrMapOvr>
    <a:masterClrMapping xmlns:a="http://schemas.openxmlformats.org/drawingml/2006/main"/>
  </p:clrMapOvr>
</p:sld>
</file>